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Masters/slideMaster13.xml" ContentType="application/vnd.openxmlformats-officedocument.presentationml.slideMaster+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690" r:id="rId5"/>
    <p:sldMasterId id="2147483702" r:id="rId6"/>
    <p:sldMasterId id="2147483714" r:id="rId7"/>
    <p:sldMasterId id="2147483727" r:id="rId8"/>
    <p:sldMasterId id="2147483739" r:id="rId9"/>
    <p:sldMasterId id="2147483752" r:id="rId10"/>
    <p:sldMasterId id="2147483764" r:id="rId11"/>
    <p:sldMasterId id="2147483776" r:id="rId12"/>
    <p:sldMasterId id="2147483788" r:id="rId13"/>
  </p:sldMasterIdLst>
  <p:notesMasterIdLst>
    <p:notesMasterId r:id="rId38"/>
  </p:notesMasterIdLst>
  <p:handoutMasterIdLst>
    <p:handoutMasterId r:id="rId39"/>
  </p:handoutMasterIdLst>
  <p:sldIdLst>
    <p:sldId id="271"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98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363C303E-37BD-4CE1-8751-997463ED243D}" type="datetimeFigureOut">
              <a:rPr lang="ja-JP" altLang="en-US"/>
              <a:pPr>
                <a:defRPr/>
              </a:pPr>
              <a:t>2012/5/10</a:t>
            </a:fld>
            <a:endParaRPr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DE970AFC-308D-4279-BAF6-FA18659B9445}"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5E63D135-8E68-41A2-826E-FE3091C69828}" type="datetimeFigureOut">
              <a:rPr lang="ja-JP" altLang="en-US"/>
              <a:pPr>
                <a:defRPr/>
              </a:pPr>
              <a:t>2012/5/10</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ABDAB15D-F716-4F65-9C9B-5953F41D7A6D}"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160770"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ja-JP" altLang="en-US" smtClean="0"/>
              <a:t>弊社では</a:t>
            </a:r>
            <a:r>
              <a:rPr lang="en-US" altLang="ja-JP" smtClean="0"/>
              <a:t>3</a:t>
            </a:r>
            <a:r>
              <a:rPr lang="ja-JP" altLang="en-US" smtClean="0"/>
              <a:t>本の柱がありますので順に説明します</a:t>
            </a:r>
            <a:endParaRPr lang="en-US" altLang="ja-JP" smtClean="0"/>
          </a:p>
          <a:p>
            <a:pPr>
              <a:spcBef>
                <a:spcPct val="0"/>
              </a:spcBef>
            </a:pPr>
            <a:endParaRPr lang="en-US" altLang="ja-JP" smtClean="0"/>
          </a:p>
          <a:p>
            <a:pPr>
              <a:spcBef>
                <a:spcPct val="0"/>
              </a:spcBef>
            </a:pPr>
            <a:r>
              <a:rPr lang="en-US" altLang="ja-JP" smtClean="0"/>
              <a:t>HPC</a:t>
            </a:r>
            <a:r>
              <a:rPr lang="ja-JP" altLang="en-US" smtClean="0"/>
              <a:t>を実現すべき完成品をお客様の要望ごとクラスタからデスクトップ、ポータブルを製造しています。</a:t>
            </a:r>
            <a:endParaRPr lang="en-US" altLang="ja-JP" smtClean="0"/>
          </a:p>
          <a:p>
            <a:pPr>
              <a:spcBef>
                <a:spcPct val="0"/>
              </a:spcBef>
            </a:pPr>
            <a:r>
              <a:rPr lang="ja-JP" altLang="en-US" smtClean="0"/>
              <a:t>クラスターサーバ：東工大　青木教授の指導のもとに構成した、</a:t>
            </a:r>
            <a:r>
              <a:rPr lang="en-US" altLang="ja-JP" smtClean="0"/>
              <a:t>1</a:t>
            </a:r>
            <a:r>
              <a:rPr lang="ja-JP" altLang="en-US" smtClean="0"/>
              <a:t>ノード</a:t>
            </a:r>
            <a:r>
              <a:rPr lang="en-US" altLang="ja-JP" smtClean="0"/>
              <a:t>1GPU</a:t>
            </a:r>
            <a:r>
              <a:rPr lang="ja-JP" altLang="en-US" smtClean="0"/>
              <a:t>にするかわりにデータ転送時間を最大限生かすアーキテクシャです</a:t>
            </a:r>
            <a:endParaRPr lang="en-US" altLang="ja-JP" smtClean="0"/>
          </a:p>
          <a:p>
            <a:pPr>
              <a:spcBef>
                <a:spcPct val="0"/>
              </a:spcBef>
            </a:pPr>
            <a:endParaRPr lang="en-US" altLang="ja-JP" smtClean="0"/>
          </a:p>
          <a:p>
            <a:pPr>
              <a:spcBef>
                <a:spcPct val="0"/>
              </a:spcBef>
            </a:pPr>
            <a:r>
              <a:rPr lang="ja-JP" altLang="en-US" smtClean="0"/>
              <a:t>他、</a:t>
            </a:r>
            <a:r>
              <a:rPr lang="en-US" altLang="ja-JP" smtClean="0"/>
              <a:t>HPC</a:t>
            </a:r>
            <a:r>
              <a:rPr lang="ja-JP" altLang="en-US" smtClean="0"/>
              <a:t>を実現するメモリ</a:t>
            </a:r>
            <a:endParaRPr lang="en-US" altLang="ja-JP" smtClean="0"/>
          </a:p>
          <a:p>
            <a:pPr>
              <a:spcBef>
                <a:spcPct val="0"/>
              </a:spcBef>
            </a:pPr>
            <a:r>
              <a:rPr lang="ja-JP" altLang="en-US" smtClean="0"/>
              <a:t>クラスタの重要な構成要素である</a:t>
            </a:r>
            <a:r>
              <a:rPr lang="en-US" altLang="ja-JP" smtClean="0"/>
              <a:t>Infiniband</a:t>
            </a:r>
            <a:r>
              <a:rPr lang="ja-JP" altLang="en-US" smtClean="0"/>
              <a:t>や</a:t>
            </a:r>
            <a:endParaRPr lang="en-US" altLang="ja-JP" smtClean="0"/>
          </a:p>
          <a:p>
            <a:pPr>
              <a:spcBef>
                <a:spcPct val="0"/>
              </a:spcBef>
            </a:pPr>
            <a:r>
              <a:rPr lang="ja-JP" altLang="en-US" smtClean="0"/>
              <a:t>高品位な電源等のパーツをご用意しています</a:t>
            </a:r>
            <a:endParaRPr lang="en-US" altLang="ja-JP" smtClean="0"/>
          </a:p>
          <a:p>
            <a:pPr>
              <a:spcBef>
                <a:spcPct val="0"/>
              </a:spcBef>
            </a:pPr>
            <a:r>
              <a:rPr lang="ja-JP" altLang="en-US" smtClean="0"/>
              <a:t>電源のパーツは日本製、設計は耐久性を考え、出荷前の耐久テストにも半日費やしています。</a:t>
            </a:r>
            <a:endParaRPr lang="en-US" altLang="ja-JP" smtClean="0"/>
          </a:p>
          <a:p>
            <a:pPr>
              <a:spcBef>
                <a:spcPct val="0"/>
              </a:spcBef>
            </a:pPr>
            <a:endParaRPr lang="en-US" altLang="ja-JP" smtClean="0"/>
          </a:p>
          <a:p>
            <a:pPr>
              <a:spcBef>
                <a:spcPct val="0"/>
              </a:spcBef>
            </a:pPr>
            <a:r>
              <a:rPr lang="ja-JP" altLang="en-US" smtClean="0"/>
              <a:t>メモリは秋葉原や通販で製造即出荷ではなく、半日以上かけて入念な負荷テストをクリアしたものを、なおかつ製造ロットを揃えて供給しています</a:t>
            </a:r>
            <a:endParaRPr lang="en-US" altLang="ja-JP" smtClean="0"/>
          </a:p>
          <a:p>
            <a:pPr>
              <a:spcBef>
                <a:spcPct val="0"/>
              </a:spcBef>
            </a:pPr>
            <a:endParaRPr lang="en-US" altLang="ja-JP" smtClean="0"/>
          </a:p>
          <a:p>
            <a:pPr>
              <a:spcBef>
                <a:spcPct val="0"/>
              </a:spcBef>
            </a:pPr>
            <a:endParaRPr lang="en-US" altLang="ja-JP" smtClean="0"/>
          </a:p>
          <a:p>
            <a:pPr>
              <a:spcBef>
                <a:spcPct val="0"/>
              </a:spcBef>
            </a:pPr>
            <a:r>
              <a:rPr lang="ja-JP" altLang="en-US" smtClean="0"/>
              <a:t>二つ目はソフトウェアです</a:t>
            </a:r>
            <a:endParaRPr lang="en-US" altLang="ja-JP" smtClean="0"/>
          </a:p>
          <a:p>
            <a:pPr>
              <a:spcBef>
                <a:spcPct val="0"/>
              </a:spcBef>
            </a:pPr>
            <a:r>
              <a:rPr lang="ja-JP" altLang="en-US" smtClean="0"/>
              <a:t>これは本日主題の</a:t>
            </a:r>
            <a:r>
              <a:rPr lang="en-US" altLang="ja-JP" smtClean="0"/>
              <a:t>Mathnematica</a:t>
            </a:r>
            <a:r>
              <a:rPr lang="ja-JP" altLang="en-US" smtClean="0"/>
              <a:t>やクラスタサーバの運用管理を非常にらくにするもの、</a:t>
            </a:r>
            <a:r>
              <a:rPr lang="en-US" altLang="ja-JP" smtClean="0"/>
              <a:t>MATLAB</a:t>
            </a:r>
            <a:r>
              <a:rPr lang="ja-JP" altLang="en-US" smtClean="0"/>
              <a:t>の高速化ツールなどを扱っています</a:t>
            </a:r>
            <a:endParaRPr lang="en-US" altLang="ja-JP" smtClean="0"/>
          </a:p>
          <a:p>
            <a:pPr>
              <a:spcBef>
                <a:spcPct val="0"/>
              </a:spcBef>
            </a:pPr>
            <a:endParaRPr lang="en-US" altLang="ja-JP" smtClean="0"/>
          </a:p>
          <a:p>
            <a:pPr>
              <a:spcBef>
                <a:spcPct val="0"/>
              </a:spcBef>
            </a:pPr>
            <a:r>
              <a:rPr lang="ja-JP" altLang="en-US" smtClean="0"/>
              <a:t>三つ目ですが、これはサービスになります</a:t>
            </a:r>
            <a:endParaRPr lang="en-US" altLang="ja-JP" smtClean="0"/>
          </a:p>
          <a:p>
            <a:pPr>
              <a:spcBef>
                <a:spcPct val="0"/>
              </a:spcBef>
            </a:pPr>
            <a:r>
              <a:rPr lang="en-US" altLang="ja-JP" smtClean="0"/>
              <a:t>GPGPU</a:t>
            </a:r>
            <a:r>
              <a:rPr lang="ja-JP" altLang="en-US" smtClean="0"/>
              <a:t>を実現するうえでは、</a:t>
            </a:r>
            <a:r>
              <a:rPr lang="en-US" altLang="ja-JP" smtClean="0"/>
              <a:t>Mathematica</a:t>
            </a:r>
            <a:r>
              <a:rPr lang="ja-JP" altLang="en-US" smtClean="0"/>
              <a:t>のような商用アプリケーションが対応する以外に</a:t>
            </a:r>
            <a:endParaRPr lang="en-US" altLang="ja-JP" smtClean="0"/>
          </a:p>
          <a:p>
            <a:pPr>
              <a:spcBef>
                <a:spcPct val="0"/>
              </a:spcBef>
            </a:pPr>
            <a:r>
              <a:rPr lang="ja-JP" altLang="en-US" smtClean="0"/>
              <a:t>ご自分でプログラムを書く必要なあります。</a:t>
            </a:r>
            <a:endParaRPr lang="en-US" altLang="ja-JP" smtClean="0"/>
          </a:p>
          <a:p>
            <a:pPr>
              <a:spcBef>
                <a:spcPct val="0"/>
              </a:spcBef>
            </a:pPr>
            <a:r>
              <a:rPr lang="ja-JP" altLang="en-US" smtClean="0"/>
              <a:t>ですが、この場合、</a:t>
            </a:r>
            <a:r>
              <a:rPr lang="en-US" altLang="ja-JP" smtClean="0"/>
              <a:t>GPGPU</a:t>
            </a:r>
            <a:r>
              <a:rPr lang="ja-JP" altLang="en-US" smtClean="0"/>
              <a:t>に最適なものをかくテクニックが必要不可欠です。</a:t>
            </a:r>
            <a:endParaRPr lang="en-US" altLang="ja-JP" smtClean="0"/>
          </a:p>
          <a:p>
            <a:pPr>
              <a:spcBef>
                <a:spcPct val="0"/>
              </a:spcBef>
            </a:pPr>
            <a:r>
              <a:rPr lang="ja-JP" altLang="en-US" smtClean="0"/>
              <a:t>弊社では、過去、東京理科大学山本教授のハウスコードを弊社が</a:t>
            </a:r>
            <a:r>
              <a:rPr lang="en-US" altLang="ja-JP" smtClean="0"/>
              <a:t>CUDA</a:t>
            </a:r>
            <a:r>
              <a:rPr lang="ja-JP" altLang="en-US" smtClean="0"/>
              <a:t>化するコンサルテーションを受注しました</a:t>
            </a:r>
            <a:endParaRPr lang="en-US" altLang="ja-JP" smtClean="0"/>
          </a:p>
          <a:p>
            <a:pPr>
              <a:spcBef>
                <a:spcPct val="0"/>
              </a:spcBef>
            </a:pPr>
            <a:r>
              <a:rPr lang="ja-JP" altLang="en-US" smtClean="0"/>
              <a:t>この他、</a:t>
            </a:r>
            <a:r>
              <a:rPr lang="en-US" altLang="ja-JP" smtClean="0"/>
              <a:t>CUDA</a:t>
            </a:r>
            <a:r>
              <a:rPr lang="ja-JP" altLang="en-US" smtClean="0"/>
              <a:t>の教育、クラスタの構築等を実施しています</a:t>
            </a:r>
            <a:endParaRPr lang="en-US" altLang="ja-JP" smtClean="0"/>
          </a:p>
          <a:p>
            <a:pPr>
              <a:spcBef>
                <a:spcPct val="0"/>
              </a:spcBef>
            </a:pPr>
            <a:endParaRPr lang="ja-JP" altLang="en-US" smtClean="0"/>
          </a:p>
        </p:txBody>
      </p:sp>
      <p:sp>
        <p:nvSpPr>
          <p:cNvPr id="160771"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250173-EFC3-466F-A891-DB996AB8F320}" type="slidenum">
              <a:rPr lang="ja-JP" altLang="en-US"/>
              <a:pPr fontAlgn="base">
                <a:spcBef>
                  <a:spcPct val="0"/>
                </a:spcBef>
                <a:spcAft>
                  <a:spcPct val="0"/>
                </a:spcAft>
              </a:pPr>
              <a:t>1</a:t>
            </a:fld>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01C351-EFA9-43AA-A72F-8CC60C781283}" type="slidenum">
              <a:rPr lang="en-US" altLang="ja-JP">
                <a:solidFill>
                  <a:srgbClr val="000000"/>
                </a:solidFill>
                <a:latin typeface="Arial" charset="0"/>
              </a:rPr>
              <a:pPr fontAlgn="base">
                <a:spcBef>
                  <a:spcPct val="0"/>
                </a:spcBef>
                <a:spcAft>
                  <a:spcPct val="0"/>
                </a:spcAft>
              </a:pPr>
              <a:t>23</a:t>
            </a:fld>
            <a:endParaRPr lang="en-US" altLang="ja-JP">
              <a:solidFill>
                <a:srgbClr val="000000"/>
              </a:solidFill>
              <a:latin typeface="Arial" charset="0"/>
            </a:endParaRPr>
          </a:p>
        </p:txBody>
      </p:sp>
      <p:sp>
        <p:nvSpPr>
          <p:cNvPr id="192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2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ja-JP"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lIns="91427" tIns="45713" rIns="91427" bIns="45713" anchor="b"/>
          <a:lstStyle/>
          <a:p>
            <a:r>
              <a:rPr lang="en-US" altLang="ja-JP" sz="1000">
                <a:solidFill>
                  <a:srgbClr val="000000"/>
                </a:solidFill>
              </a:rPr>
              <a:t>Copyright 2011 FUJITSU LIMITED</a:t>
            </a:r>
          </a:p>
        </p:txBody>
      </p:sp>
      <p:sp>
        <p:nvSpPr>
          <p:cNvPr id="1638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wrap="none" lIns="91427" tIns="45713" rIns="91427" bIns="45713" anchor="b"/>
          <a:lstStyle/>
          <a:p>
            <a:pPr algn="r"/>
            <a:fld id="{9D063F57-4544-4C20-917F-0B83E1C0FC4D}" type="slidenum">
              <a:rPr lang="en-US" altLang="ja-JP" sz="1000">
                <a:solidFill>
                  <a:srgbClr val="000000"/>
                </a:solidFill>
              </a:rPr>
              <a:pPr algn="r"/>
              <a:t>3</a:t>
            </a:fld>
            <a:endParaRPr lang="en-US" altLang="ja-JP" sz="1000">
              <a:solidFill>
                <a:srgbClr val="000000"/>
              </a:solidFill>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3844" name="Rectangle 3"/>
          <p:cNvSpPr>
            <a:spLocks noGrp="1" noChangeArrowheads="1"/>
          </p:cNvSpPr>
          <p:nvPr>
            <p:ph type="body" idx="1"/>
          </p:nvPr>
        </p:nvSpPr>
        <p:spPr bwMode="auto">
          <a:xfrm>
            <a:off x="685800" y="4343400"/>
            <a:ext cx="5667375" cy="4500563"/>
          </a:xfrm>
          <a:noFill/>
        </p:spPr>
        <p:txBody>
          <a:bodyPr wrap="square" numCol="1" anchor="t" anchorCtr="0" compatLnSpc="1">
            <a:prstTxWarp prst="textNoShape">
              <a:avLst/>
            </a:prstTxWarp>
          </a:bodyPr>
          <a:lstStyle/>
          <a:p>
            <a:pPr>
              <a:spcBef>
                <a:spcPct val="20000"/>
              </a:spcBef>
              <a:buClr>
                <a:srgbClr val="FF0000"/>
              </a:buClr>
              <a:buSzPct val="80000"/>
              <a:buFont typeface="Wingdings" pitchFamily="2" charset="2"/>
              <a:buNone/>
            </a:pPr>
            <a:endParaRPr lang="en-GB" altLang="ja-JP"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tLang="ja-JP" smtClean="0"/>
              <a:t>Copyright 2011 FUJITSU LIMITED</a:t>
            </a:r>
          </a:p>
        </p:txBody>
      </p:sp>
      <p:sp>
        <p:nvSpPr>
          <p:cNvPr id="165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F7E26A-5184-43C7-9F35-060804F9B1CA}" type="slidenum">
              <a:rPr lang="en-US" altLang="ja-JP"/>
              <a:pPr fontAlgn="base">
                <a:spcBef>
                  <a:spcPct val="0"/>
                </a:spcBef>
                <a:spcAft>
                  <a:spcPct val="0"/>
                </a:spcAft>
              </a:pPr>
              <a:t>4</a:t>
            </a:fld>
            <a:endParaRPr lang="en-US" altLang="ja-JP"/>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xfrm>
            <a:off x="685800" y="4343400"/>
            <a:ext cx="5667375" cy="4500563"/>
          </a:xfrm>
          <a:noFill/>
        </p:spPr>
        <p:txBody>
          <a:bodyPr wrap="square" numCol="1" anchor="t" anchorCtr="0" compatLnSpc="1">
            <a:prstTxWarp prst="textNoShape">
              <a:avLst/>
            </a:prstTxWarp>
          </a:bodyPr>
          <a:lstStyle/>
          <a:p>
            <a:pPr>
              <a:spcBef>
                <a:spcPct val="20000"/>
              </a:spcBef>
              <a:buClr>
                <a:srgbClr val="FF0000"/>
              </a:buClr>
              <a:buSzPct val="80000"/>
              <a:buFont typeface="Wingdings" pitchFamily="2" charset="2"/>
              <a:buNone/>
            </a:pPr>
            <a:endParaRPr lang="en-GB" altLang="ja-JP"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TextEdit="1"/>
          </p:cNvSpPr>
          <p:nvPr>
            <p:ph type="sldImg"/>
          </p:nvPr>
        </p:nvSpPr>
        <p:spPr bwMode="auto">
          <a:noFill/>
          <a:ln>
            <a:solidFill>
              <a:srgbClr val="000000"/>
            </a:solidFill>
            <a:miter lim="800000"/>
            <a:headEnd/>
            <a:tailEnd/>
          </a:ln>
        </p:spPr>
      </p:sp>
      <p:sp>
        <p:nvSpPr>
          <p:cNvPr id="279555" name="Rectangle 3"/>
          <p:cNvSpPr>
            <a:spLocks noGrp="1"/>
          </p:cNvSpPr>
          <p:nvPr>
            <p:ph type="body" idx="1"/>
          </p:nvPr>
        </p:nvSpPr>
        <p:spPr bwMode="auto">
          <a:noFill/>
        </p:spPr>
        <p:txBody>
          <a:bodyPr wrap="square" numCol="1" anchor="t" anchorCtr="0" compatLnSpc="1">
            <a:prstTxWarp prst="textNoShape">
              <a:avLst/>
            </a:prstTxWarp>
          </a:bodyPr>
          <a:lstStyle/>
          <a:p>
            <a:endParaRPr lang="ja-JP"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7510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175107" name="スライド番号プレースホルダー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5AA5D1-B895-46AF-A085-E86151435DD7}" type="slidenum">
              <a:rPr lang="ja-JP" altLang="en-US">
                <a:solidFill>
                  <a:srgbClr val="000000"/>
                </a:solidFill>
              </a:rPr>
              <a:pPr fontAlgn="base">
                <a:spcBef>
                  <a:spcPct val="0"/>
                </a:spcBef>
                <a:spcAft>
                  <a:spcPct val="0"/>
                </a:spcAft>
              </a:pPr>
              <a:t>11</a:t>
            </a:fld>
            <a:endParaRPr lang="ja-JP"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77154"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177155" name="スライド番号プレースホルダー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71CA23-1431-47C4-A21B-70D529F33CDC}" type="slidenum">
              <a:rPr lang="ja-JP" altLang="en-US">
                <a:solidFill>
                  <a:srgbClr val="000000"/>
                </a:solidFill>
              </a:rPr>
              <a:pPr fontAlgn="base">
                <a:spcBef>
                  <a:spcPct val="0"/>
                </a:spcBef>
                <a:spcAft>
                  <a:spcPct val="0"/>
                </a:spcAft>
              </a:pPr>
              <a:t>12</a:t>
            </a:fld>
            <a:endParaRPr lang="ja-JP"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4"/>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tLang="ja-JP">
                <a:solidFill>
                  <a:srgbClr val="FFFFFF"/>
                </a:solidFill>
                <a:latin typeface="Arial" charset="0"/>
                <a:ea typeface="HG 明朝L Sun"/>
                <a:cs typeface="HG 明朝L Sun"/>
              </a:rPr>
              <a:t>05/03/11</a:t>
            </a:r>
          </a:p>
        </p:txBody>
      </p:sp>
      <p:sp>
        <p:nvSpPr>
          <p:cNvPr id="179203" name="Rectangle 8"/>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14426A-0BF9-4693-B28C-E73031240AE8}" type="slidenum">
              <a:rPr lang="en-US" altLang="ja-JP">
                <a:solidFill>
                  <a:srgbClr val="FFFFFF"/>
                </a:solidFill>
              </a:rPr>
              <a:pPr fontAlgn="base">
                <a:spcBef>
                  <a:spcPct val="0"/>
                </a:spcBef>
                <a:spcAft>
                  <a:spcPct val="0"/>
                </a:spcAft>
              </a:pPr>
              <a:t>13</a:t>
            </a:fld>
            <a:endParaRPr lang="en-US" altLang="ja-JP">
              <a:solidFill>
                <a:srgbClr val="FFFFFF"/>
              </a:solidFill>
            </a:endParaRPr>
          </a:p>
        </p:txBody>
      </p:sp>
      <p:sp>
        <p:nvSpPr>
          <p:cNvPr id="179204" name="Text Box 1"/>
          <p:cNvSpPr txBox="1">
            <a:spLocks noChangeArrowheads="1"/>
          </p:cNvSpPr>
          <p:nvPr/>
        </p:nvSpPr>
        <p:spPr bwMode="auto">
          <a:xfrm>
            <a:off x="3886200" y="8685213"/>
            <a:ext cx="2971800" cy="458787"/>
          </a:xfrm>
          <a:prstGeom prst="rect">
            <a:avLst/>
          </a:prstGeom>
          <a:noFill/>
          <a:ln w="9525">
            <a:noFill/>
            <a:miter lim="800000"/>
            <a:headEnd/>
            <a:tailEnd/>
          </a:ln>
        </p:spPr>
        <p:txBody>
          <a:bodyPr lIns="88728" tIns="44530" rIns="88728" bIns="44530" anchor="b"/>
          <a:lstStyle/>
          <a:p>
            <a:pPr algn="r" defTabSz="414338">
              <a:buSzPct val="100000"/>
              <a:tabLst>
                <a:tab pos="0" algn="l"/>
                <a:tab pos="412750" algn="l"/>
                <a:tab pos="827088" algn="l"/>
                <a:tab pos="1241425" algn="l"/>
                <a:tab pos="1657350" algn="l"/>
                <a:tab pos="2071688" algn="l"/>
                <a:tab pos="2486025" algn="l"/>
                <a:tab pos="2900363" algn="l"/>
                <a:tab pos="3314700" algn="l"/>
                <a:tab pos="3730625" algn="l"/>
                <a:tab pos="4144963" algn="l"/>
                <a:tab pos="4559300" algn="l"/>
                <a:tab pos="4973638" algn="l"/>
                <a:tab pos="5389563" algn="l"/>
                <a:tab pos="5803900" algn="l"/>
                <a:tab pos="6218238" algn="l"/>
                <a:tab pos="6632575" algn="l"/>
                <a:tab pos="7048500" algn="l"/>
                <a:tab pos="7462838" algn="l"/>
                <a:tab pos="7877175" algn="l"/>
                <a:tab pos="8291513" algn="l"/>
              </a:tabLst>
            </a:pPr>
            <a:fld id="{15C9A230-83F8-4855-9D15-F3387CE3082B}" type="slidenum">
              <a:rPr kumimoji="0" lang="en-US" altLang="ja-JP" sz="1100">
                <a:solidFill>
                  <a:srgbClr val="000000"/>
                </a:solidFill>
                <a:cs typeface="Arial" charset="0"/>
              </a:rPr>
              <a:pPr algn="r" defTabSz="414338">
                <a:buSzPct val="100000"/>
                <a:tabLst>
                  <a:tab pos="0" algn="l"/>
                  <a:tab pos="412750" algn="l"/>
                  <a:tab pos="827088" algn="l"/>
                  <a:tab pos="1241425" algn="l"/>
                  <a:tab pos="1657350" algn="l"/>
                  <a:tab pos="2071688" algn="l"/>
                  <a:tab pos="2486025" algn="l"/>
                  <a:tab pos="2900363" algn="l"/>
                  <a:tab pos="3314700" algn="l"/>
                  <a:tab pos="3730625" algn="l"/>
                  <a:tab pos="4144963" algn="l"/>
                  <a:tab pos="4559300" algn="l"/>
                  <a:tab pos="4973638" algn="l"/>
                  <a:tab pos="5389563" algn="l"/>
                  <a:tab pos="5803900" algn="l"/>
                  <a:tab pos="6218238" algn="l"/>
                  <a:tab pos="6632575" algn="l"/>
                  <a:tab pos="7048500" algn="l"/>
                  <a:tab pos="7462838" algn="l"/>
                  <a:tab pos="7877175" algn="l"/>
                  <a:tab pos="8291513" algn="l"/>
                </a:tabLst>
              </a:pPr>
              <a:t>13</a:t>
            </a:fld>
            <a:endParaRPr kumimoji="0" lang="en-US" altLang="ja-JP" sz="1100">
              <a:solidFill>
                <a:srgbClr val="000000"/>
              </a:solidFill>
              <a:cs typeface="Arial" charset="0"/>
            </a:endParaRPr>
          </a:p>
        </p:txBody>
      </p:sp>
      <p:sp>
        <p:nvSpPr>
          <p:cNvPr id="179205" name="Text Box 2"/>
          <p:cNvSpPr txBox="1">
            <a:spLocks noChangeArrowheads="1"/>
          </p:cNvSpPr>
          <p:nvPr/>
        </p:nvSpPr>
        <p:spPr bwMode="auto">
          <a:xfrm>
            <a:off x="1182688" y="685800"/>
            <a:ext cx="4497387" cy="3429000"/>
          </a:xfrm>
          <a:prstGeom prst="rect">
            <a:avLst/>
          </a:prstGeom>
          <a:solidFill>
            <a:srgbClr val="FFFFFF"/>
          </a:solidFill>
          <a:ln w="9360">
            <a:solidFill>
              <a:srgbClr val="000000"/>
            </a:solidFill>
            <a:miter lim="800000"/>
            <a:headEnd/>
            <a:tailEnd/>
          </a:ln>
        </p:spPr>
        <p:txBody>
          <a:bodyPr wrap="none" lIns="84408" tIns="42204" rIns="84408" bIns="42204" anchor="ctr"/>
          <a:lstStyle/>
          <a:p>
            <a:pPr defTabSz="414338" eaLnBrk="0" hangingPunct="0">
              <a:buClr>
                <a:srgbClr val="000000"/>
              </a:buClr>
              <a:buSzPct val="100000"/>
            </a:pPr>
            <a:endParaRPr kumimoji="0" lang="ja-JP" altLang="en-US" sz="2200">
              <a:solidFill>
                <a:srgbClr val="FFFFFF"/>
              </a:solidFill>
              <a:latin typeface="Verdana" pitchFamily="34" charset="0"/>
            </a:endParaRPr>
          </a:p>
        </p:txBody>
      </p:sp>
      <p:sp>
        <p:nvSpPr>
          <p:cNvPr id="179206" name="Text Box 3"/>
          <p:cNvSpPr>
            <a:spLocks noGrp="1" noChangeArrowheads="1"/>
          </p:cNvSpPr>
          <p:nvPr>
            <p:ph type="body"/>
          </p:nvPr>
        </p:nvSpPr>
        <p:spPr bwMode="auto">
          <a:xfrm>
            <a:off x="915988" y="4344988"/>
            <a:ext cx="5026025" cy="4130675"/>
          </a:xfrm>
          <a:noFill/>
          <a:ln w="9360">
            <a:solidFill>
              <a:srgbClr val="000000"/>
            </a:solidFill>
            <a:miter lim="800000"/>
            <a:headEnd/>
            <a:tailEnd/>
          </a:ln>
        </p:spPr>
        <p:txBody>
          <a:bodyPr wrap="none" numCol="1" anchor="ctr" anchorCtr="0" compatLnSpc="1">
            <a:prstTxWarp prst="textNoShape">
              <a:avLst/>
            </a:prstTxWarp>
          </a:bodyPr>
          <a:lstStyle/>
          <a:p>
            <a:pPr>
              <a:spcBef>
                <a:spcPct val="0"/>
              </a:spcBef>
            </a:pPr>
            <a:endParaRPr kumimoji="0" lang="ja-JP"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4"/>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tLang="ja-JP">
                <a:solidFill>
                  <a:srgbClr val="FFFFFF"/>
                </a:solidFill>
                <a:latin typeface="Arial" charset="0"/>
                <a:ea typeface="HG 明朝L Sun"/>
                <a:cs typeface="HG 明朝L Sun"/>
              </a:rPr>
              <a:t>05/03/11</a:t>
            </a:r>
          </a:p>
        </p:txBody>
      </p:sp>
      <p:sp>
        <p:nvSpPr>
          <p:cNvPr id="181251" name="Rectangle 8"/>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C7D57B2-A7C6-4FD6-861F-4F1DB0874A02}" type="slidenum">
              <a:rPr lang="en-US" altLang="ja-JP">
                <a:solidFill>
                  <a:srgbClr val="FFFFFF"/>
                </a:solidFill>
              </a:rPr>
              <a:pPr fontAlgn="base">
                <a:spcBef>
                  <a:spcPct val="0"/>
                </a:spcBef>
                <a:spcAft>
                  <a:spcPct val="0"/>
                </a:spcAft>
              </a:pPr>
              <a:t>14</a:t>
            </a:fld>
            <a:endParaRPr lang="en-US" altLang="ja-JP">
              <a:solidFill>
                <a:srgbClr val="FFFFFF"/>
              </a:solidFill>
            </a:endParaRPr>
          </a:p>
        </p:txBody>
      </p:sp>
      <p:sp>
        <p:nvSpPr>
          <p:cNvPr id="181252" name="Text Box 1"/>
          <p:cNvSpPr>
            <a:spLocks noGrp="1" noRot="1" noChangeArrowheads="1" noTextEdit="1"/>
          </p:cNvSpPr>
          <p:nvPr>
            <p:ph type="sldImg"/>
          </p:nvPr>
        </p:nvSpPr>
        <p:spPr bwMode="auto">
          <a:xfrm>
            <a:off x="1144588" y="685800"/>
            <a:ext cx="4573587" cy="3429000"/>
          </a:xfrm>
          <a:solidFill>
            <a:srgbClr val="FFFFFF"/>
          </a:solidFill>
          <a:ln>
            <a:solidFill>
              <a:srgbClr val="000000"/>
            </a:solidFill>
            <a:miter lim="800000"/>
            <a:headEnd/>
            <a:tailEnd/>
          </a:ln>
        </p:spPr>
      </p:sp>
      <p:sp>
        <p:nvSpPr>
          <p:cNvPr id="181253" name="Text Box 2"/>
          <p:cNvSpPr>
            <a:spLocks noGrp="1" noChangeArrowheads="1"/>
          </p:cNvSpPr>
          <p:nvPr>
            <p:ph type="body" idx="1"/>
          </p:nvPr>
        </p:nvSpPr>
        <p:spPr bwMode="auto">
          <a:xfrm>
            <a:off x="915988" y="4344988"/>
            <a:ext cx="5026025" cy="4113212"/>
          </a:xfrm>
          <a:noFill/>
        </p:spPr>
        <p:txBody>
          <a:bodyPr wrap="none" numCol="1" anchor="ctr" anchorCtr="0" compatLnSpc="1">
            <a:prstTxWarp prst="textNoShape">
              <a:avLst/>
            </a:prstTxWarp>
          </a:bodyPr>
          <a:lstStyle/>
          <a:p>
            <a:pPr>
              <a:spcBef>
                <a:spcPct val="0"/>
              </a:spcBef>
            </a:pPr>
            <a:endParaRPr kumimoji="0" lang="ja-JP"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Rot="1" noChangeArrowheads="1" noTextEdit="1"/>
          </p:cNvSpPr>
          <p:nvPr>
            <p:ph type="sldImg"/>
          </p:nvPr>
        </p:nvSpPr>
        <p:spPr bwMode="auto">
          <a:noFill/>
          <a:ln>
            <a:solidFill>
              <a:srgbClr val="000000"/>
            </a:solidFill>
            <a:miter lim="800000"/>
            <a:headEnd/>
            <a:tailEnd/>
          </a:ln>
        </p:spPr>
      </p:sp>
      <p:sp>
        <p:nvSpPr>
          <p:cNvPr id="18841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5970574F-FD6A-4B2D-9D69-F8ADE7C48DEB}"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7E676870-1342-4E88-8146-8A010A613005}" type="slidenum">
              <a:rPr lang="ja-JP" altLang="en-US"/>
              <a:pPr>
                <a:defRPr/>
              </a:pPr>
              <a:t>&lt;#&gt;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75A6598-31F8-43CA-92C2-7D5E1221204E}"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8363A1C-B064-4178-A1DB-FB0DD88927D9}" type="slidenum">
              <a:rPr lang="ja-JP" altLang="en-US"/>
              <a:pPr>
                <a:defRPr/>
              </a:pPr>
              <a:t>&lt;#&gt;</a:t>
            </a:fld>
            <a:endParaRPr lang="ja-JP"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フッター プレースホルダ 6"/>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8" name="スライド番号プレースホルダ 7"/>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0A3F5E36-2275-4D42-B5D4-841EC5C36F4F}" type="slidenum">
              <a:rPr lang="en-US" altLang="ja-JP"/>
              <a:pPr>
                <a:defRPr/>
              </a:pPr>
              <a:t>&lt;#&gt;</a:t>
            </a:fld>
            <a:endParaRPr lang="en-US" altLang="ja-JP"/>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フッター プレースホルダ 2"/>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4" name="スライド番号プレースホルダ 3"/>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29D9B428-CF3F-4A6D-9BE1-7C616C61ACEB}" type="slidenum">
              <a:rPr lang="en-US" altLang="ja-JP"/>
              <a:pPr>
                <a:defRPr/>
              </a:pPr>
              <a:t>&lt;#&gt;</a:t>
            </a:fld>
            <a:endParaRPr lang="en-US" altLang="ja-JP"/>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1"/>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3" name="スライド番号プレースホルダ 2"/>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DB54C581-B58E-4737-B663-D92B452E4456}" type="slidenum">
              <a:rPr lang="en-US" altLang="ja-JP"/>
              <a:pPr>
                <a:defRPr/>
              </a:pPr>
              <a:t>&lt;#&gt;</a:t>
            </a:fld>
            <a:endParaRPr lang="en-US" altLang="ja-JP"/>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3FDFC0EA-91B3-4508-8AF0-33D6D4BA4049}" type="slidenum">
              <a:rPr lang="en-US" altLang="ja-JP"/>
              <a:pPr>
                <a:defRPr/>
              </a:pPr>
              <a:t>&lt;#&gt;</a:t>
            </a:fld>
            <a:endParaRPr lang="en-US" altLang="ja-JP"/>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8310C07A-2527-433E-BF46-519CCB7DF40D}" type="slidenum">
              <a:rPr lang="en-US" altLang="ja-JP"/>
              <a:pPr>
                <a:defRPr/>
              </a:pPr>
              <a:t>&lt;#&gt;</a:t>
            </a:fld>
            <a:endParaRPr lang="en-US" altLang="ja-JP"/>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70E06AFE-9768-4305-85C8-A248FE1B269E}" type="slidenum">
              <a:rPr lang="en-US" altLang="ja-JP"/>
              <a:pPr>
                <a:defRPr/>
              </a:pPr>
              <a:t>&lt;#&gt;</a:t>
            </a:fld>
            <a:endParaRPr lang="en-US" altLang="ja-JP"/>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81800" y="115888"/>
            <a:ext cx="2209800" cy="6121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52400" y="115888"/>
            <a:ext cx="6477000" cy="6121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D24C16AB-A559-4D18-9B94-B3C3901EDE9E}" type="slidenum">
              <a:rPr lang="en-US" altLang="ja-JP"/>
              <a:pPr>
                <a:defRPr/>
              </a:pPr>
              <a:t>&lt;#&gt;</a:t>
            </a:fld>
            <a:endParaRPr lang="en-US" altLang="ja-JP"/>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62" name="Rectangle 18"/>
          <p:cNvSpPr>
            <a:spLocks noGrp="1" noChangeArrowheads="1"/>
          </p:cNvSpPr>
          <p:nvPr>
            <p:ph type="ctrTitle"/>
          </p:nvPr>
        </p:nvSpPr>
        <p:spPr>
          <a:xfrm>
            <a:off x="250825" y="1557338"/>
            <a:ext cx="8642350" cy="1873250"/>
          </a:xfrm>
        </p:spPr>
        <p:txBody>
          <a:bodyPr lIns="91440" rIns="91440"/>
          <a:lstStyle>
            <a:lvl1pPr algn="ctr">
              <a:defRPr sz="3600"/>
            </a:lvl1pPr>
          </a:lstStyle>
          <a:p>
            <a:r>
              <a:rPr lang="ja-JP" altLang="en-US"/>
              <a:t>マスタ タイトルの書式設定</a:t>
            </a:r>
          </a:p>
        </p:txBody>
      </p:sp>
      <p:sp>
        <p:nvSpPr>
          <p:cNvPr id="6163" name="Rectangle 19"/>
          <p:cNvSpPr>
            <a:spLocks noGrp="1" noChangeArrowheads="1"/>
          </p:cNvSpPr>
          <p:nvPr>
            <p:ph type="subTitle" idx="1"/>
          </p:nvPr>
        </p:nvSpPr>
        <p:spPr>
          <a:xfrm>
            <a:off x="250825" y="3573463"/>
            <a:ext cx="8642350" cy="1752600"/>
          </a:xfrm>
        </p:spPr>
        <p:txBody>
          <a:bodyPr anchor="ctr"/>
          <a:lstStyle>
            <a:lvl1pPr algn="ctr">
              <a:buFont typeface="Arial" charset="0"/>
              <a:buNone/>
              <a:defRPr sz="2000"/>
            </a:lvl1pPr>
          </a:lstStyle>
          <a:p>
            <a:r>
              <a:rPr lang="ja-JP" altLang="en-US"/>
              <a:t>マスタ サブタイトルの書式設定</a:t>
            </a:r>
          </a:p>
        </p:txBody>
      </p:sp>
      <p:sp>
        <p:nvSpPr>
          <p:cNvPr id="4" name="Rectangle 20"/>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2011</a:t>
            </a:r>
          </a:p>
        </p:txBody>
      </p:sp>
      <p:sp>
        <p:nvSpPr>
          <p:cNvPr id="5" name="Rectangle 21"/>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99FD6F4D-D75D-45FE-AB4E-FA5B132F2016}" type="slidenum">
              <a:rPr lang="en-US" altLang="ja-JP"/>
              <a:pPr>
                <a:defRPr/>
              </a:pPr>
              <a:t>&lt;#&gt;</a:t>
            </a:fld>
            <a:endParaRPr lang="en-US" altLang="ja-JP"/>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F3212637-9725-4EFC-A16A-EE00CD84B967}" type="slidenum">
              <a:rPr lang="en-US" altLang="ja-JP"/>
              <a:pPr>
                <a:defRPr/>
              </a:pPr>
              <a:t>&lt;#&gt;</a:t>
            </a:fld>
            <a:endParaRPr lang="en-US" altLang="ja-JP"/>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B8852231-AB82-4EFA-97F5-94E5324512F2}" type="slidenum">
              <a:rPr lang="en-US" altLang="ja-JP"/>
              <a:pPr>
                <a:defRPr/>
              </a:pPr>
              <a:t>&lt;#&gt;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A26D9DE-92A8-40B9-BBAD-D58B76C66E77}"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F444EA6-CCA8-4951-9D7A-1D0DA447831D}" type="slidenum">
              <a:rPr lang="ja-JP" altLang="en-US"/>
              <a:pPr>
                <a:defRPr/>
              </a:pPr>
              <a:t>&lt;#&gt;</a:t>
            </a:fld>
            <a:endParaRPr lang="ja-JP"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524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78306D55-964C-4C23-BFA8-CDC165E0FB40}" type="slidenum">
              <a:rPr lang="en-US" altLang="ja-JP"/>
              <a:pPr>
                <a:defRPr/>
              </a:pPr>
              <a:t>&lt;#&gt;</a:t>
            </a:fld>
            <a:endParaRPr lang="en-US" altLang="ja-JP"/>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8"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660C7FB8-9FD1-4874-837E-9DFBE652A217}" type="slidenum">
              <a:rPr lang="en-US" altLang="ja-JP"/>
              <a:pPr>
                <a:defRPr/>
              </a:pPr>
              <a:t>&lt;#&gt;</a:t>
            </a:fld>
            <a:endParaRPr lang="en-US" altLang="ja-JP"/>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4"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DB2DC814-3377-441D-BBEA-F8AB1C1609DD}" type="slidenum">
              <a:rPr lang="en-US" altLang="ja-JP"/>
              <a:pPr>
                <a:defRPr/>
              </a:pPr>
              <a:t>&lt;#&gt;</a:t>
            </a:fld>
            <a:endParaRPr lang="en-US" altLang="ja-JP"/>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3"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5B602093-AE59-414E-A7F2-7236AA43C9B8}" type="slidenum">
              <a:rPr lang="en-US" altLang="ja-JP"/>
              <a:pPr>
                <a:defRPr/>
              </a:pPr>
              <a:t>&lt;#&gt;</a:t>
            </a:fld>
            <a:endParaRPr lang="en-US" altLang="ja-JP"/>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79B0F132-B552-48BF-96EF-44DA71A57F5C}" type="slidenum">
              <a:rPr lang="en-US" altLang="ja-JP"/>
              <a:pPr>
                <a:defRPr/>
              </a:pPr>
              <a:t>&lt;#&gt;</a:t>
            </a:fld>
            <a:endParaRPr lang="en-US" altLang="ja-JP"/>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6"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1F072D82-7C50-412B-BC14-315B86776F71}" type="slidenum">
              <a:rPr lang="en-US" altLang="ja-JP"/>
              <a:pPr>
                <a:defRPr/>
              </a:pPr>
              <a:t>&lt;#&gt;</a:t>
            </a:fld>
            <a:endParaRPr lang="en-US" altLang="ja-JP"/>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988D75D2-2EA7-485E-800F-9450D71BA9C8}" type="slidenum">
              <a:rPr lang="en-US" altLang="ja-JP"/>
              <a:pPr>
                <a:defRPr/>
              </a:pPr>
              <a:t>&lt;#&gt;</a:t>
            </a:fld>
            <a:endParaRPr lang="en-US" altLang="ja-JP"/>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81800" y="115888"/>
            <a:ext cx="2209800" cy="6121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52400" y="115888"/>
            <a:ext cx="6477000" cy="6121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4"/>
          <p:cNvSpPr>
            <a:spLocks noGrp="1" noChangeArrowheads="1"/>
          </p:cNvSpPr>
          <p:nvPr>
            <p:ph type="ftr" sz="quarter" idx="10"/>
          </p:nvPr>
        </p:nvSpPr>
        <p:spPr/>
        <p:txBody>
          <a:bodyPr/>
          <a:lstStyle>
            <a:lvl1pPr fontAlgn="auto">
              <a:spcAft>
                <a:spcPts val="0"/>
              </a:spcAft>
              <a:defRPr>
                <a:latin typeface="+mn-lt"/>
              </a:defRPr>
            </a:lvl1pPr>
          </a:lstStyle>
          <a:p>
            <a:pPr>
              <a:defRPr/>
            </a:pPr>
            <a:r>
              <a:rPr lang="en-US" altLang="ja-JP"/>
              <a:t>© NEC Corporation 2012</a:t>
            </a:r>
          </a:p>
        </p:txBody>
      </p:sp>
      <p:sp>
        <p:nvSpPr>
          <p:cNvPr id="5" name="Rectangle 13"/>
          <p:cNvSpPr>
            <a:spLocks noGrp="1" noChangeArrowheads="1"/>
          </p:cNvSpPr>
          <p:nvPr>
            <p:ph type="sldNum" sz="quarter" idx="11"/>
          </p:nvPr>
        </p:nvSpPr>
        <p:spPr/>
        <p:txBody>
          <a:bodyPr/>
          <a:lstStyle>
            <a:lvl1pPr fontAlgn="auto">
              <a:spcAft>
                <a:spcPts val="0"/>
              </a:spcAft>
              <a:defRPr/>
            </a:lvl1pPr>
          </a:lstStyle>
          <a:p>
            <a:pPr>
              <a:defRPr/>
            </a:pPr>
            <a:r>
              <a:rPr lang="en-US" altLang="ja-JP"/>
              <a:t>Page </a:t>
            </a:r>
            <a:fld id="{16CFADF2-4172-4AD5-AFEC-06995B2A9B3A}" type="slidenum">
              <a:rPr lang="en-US" altLang="ja-JP"/>
              <a:pPr>
                <a:defRPr/>
              </a:pPr>
              <a:t>&lt;#&gt;</a:t>
            </a:fld>
            <a:endParaRPr lang="en-US" altLang="ja-JP"/>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18E57E1B-0F0D-413C-89FE-D2D74EC76985}"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76C86FA2-D0E3-4123-8D33-2FA85CDF17C6}" type="slidenum">
              <a:rPr lang="ja-JP" altLang="en-US"/>
              <a:pPr>
                <a:defRPr/>
              </a:pPr>
              <a:t>&lt;#&gt;</a:t>
            </a:fld>
            <a:endParaRPr lang="ja-JP"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D683B04D-0F99-4356-B6C6-1B6546870AE5}"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CC5A3C78-C3BF-414B-93C5-3E560A0CCB8E}" type="slidenum">
              <a:rPr lang="ja-JP" altLang="en-US"/>
              <a:pPr>
                <a:defRPr/>
              </a:pPr>
              <a:t>&lt;#&gt;</a:t>
            </a:fld>
            <a:endParaRPr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0" descr="TitleGray_L150"/>
          <p:cNvPicPr>
            <a:picLocks noChangeAspect="1" noChangeArrowheads="1"/>
          </p:cNvPicPr>
          <p:nvPr/>
        </p:nvPicPr>
        <p:blipFill>
          <a:blip r:embed="rId2"/>
          <a:srcRect/>
          <a:stretch>
            <a:fillRect/>
          </a:stretch>
        </p:blipFill>
        <p:spPr bwMode="gray">
          <a:xfrm>
            <a:off x="0" y="0"/>
            <a:ext cx="9144000" cy="4846638"/>
          </a:xfrm>
          <a:prstGeom prst="rect">
            <a:avLst/>
          </a:prstGeom>
          <a:noFill/>
          <a:ln w="9525">
            <a:noFill/>
            <a:miter lim="800000"/>
            <a:headEnd/>
            <a:tailEnd/>
          </a:ln>
        </p:spPr>
      </p:pic>
      <p:grpSp>
        <p:nvGrpSpPr>
          <p:cNvPr id="5" name="Group 14"/>
          <p:cNvGrpSpPr>
            <a:grpSpLocks noChangeAspect="1"/>
          </p:cNvGrpSpPr>
          <p:nvPr/>
        </p:nvGrpSpPr>
        <p:grpSpPr bwMode="auto">
          <a:xfrm>
            <a:off x="7308850" y="185738"/>
            <a:ext cx="1647825" cy="920750"/>
            <a:chOff x="4604" y="117"/>
            <a:chExt cx="1038" cy="580"/>
          </a:xfrm>
        </p:grpSpPr>
        <p:sp>
          <p:nvSpPr>
            <p:cNvPr id="6" name="AutoShape 13"/>
            <p:cNvSpPr>
              <a:spLocks noChangeAspect="1" noChangeArrowheads="1" noTextEdit="1"/>
            </p:cNvSpPr>
            <p:nvPr userDrawn="1"/>
          </p:nvSpPr>
          <p:spPr bwMode="gray">
            <a:xfrm>
              <a:off x="4604" y="117"/>
              <a:ext cx="1038" cy="580"/>
            </a:xfrm>
            <a:prstGeom prst="rect">
              <a:avLst/>
            </a:prstGeom>
            <a:noFill/>
            <a:ln w="9525">
              <a:noFill/>
              <a:miter lim="800000"/>
              <a:headEnd/>
              <a:tailEnd/>
            </a:ln>
          </p:spPr>
          <p:txBody>
            <a:bodyPr/>
            <a:lstStyle/>
            <a:p>
              <a:pPr>
                <a:defRPr/>
              </a:pPr>
              <a:endParaRPr lang="ja-JP" altLang="en-US">
                <a:solidFill>
                  <a:srgbClr val="000000"/>
                </a:solidFill>
                <a:latin typeface="ＭＳ Ｐゴシック" charset="-128"/>
                <a:ea typeface="+mn-ea"/>
              </a:endParaRPr>
            </a:p>
          </p:txBody>
        </p:sp>
        <p:sp>
          <p:nvSpPr>
            <p:cNvPr id="7" name="Freeform 15"/>
            <p:cNvSpPr>
              <a:spLocks/>
            </p:cNvSpPr>
            <p:nvPr userDrawn="1"/>
          </p:nvSpPr>
          <p:spPr bwMode="gray">
            <a:xfrm>
              <a:off x="5115" y="216"/>
              <a:ext cx="132" cy="10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8" name="Freeform 16"/>
            <p:cNvSpPr>
              <a:spLocks/>
            </p:cNvSpPr>
            <p:nvPr userDrawn="1"/>
          </p:nvSpPr>
          <p:spPr bwMode="gray">
            <a:xfrm>
              <a:off x="4899" y="327"/>
              <a:ext cx="91" cy="148"/>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9" name="Freeform 17"/>
            <p:cNvSpPr>
              <a:spLocks/>
            </p:cNvSpPr>
            <p:nvPr userDrawn="1"/>
          </p:nvSpPr>
          <p:spPr bwMode="gray">
            <a:xfrm>
              <a:off x="5114" y="327"/>
              <a:ext cx="60" cy="207"/>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 name="Freeform 18"/>
            <p:cNvSpPr>
              <a:spLocks/>
            </p:cNvSpPr>
            <p:nvPr userDrawn="1"/>
          </p:nvSpPr>
          <p:spPr bwMode="gray">
            <a:xfrm>
              <a:off x="5180" y="327"/>
              <a:ext cx="47" cy="148"/>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1" name="Freeform 19"/>
            <p:cNvSpPr>
              <a:spLocks/>
            </p:cNvSpPr>
            <p:nvPr userDrawn="1"/>
          </p:nvSpPr>
          <p:spPr bwMode="gray">
            <a:xfrm>
              <a:off x="5227" y="327"/>
              <a:ext cx="111" cy="148"/>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2" name="Freeform 20"/>
            <p:cNvSpPr>
              <a:spLocks/>
            </p:cNvSpPr>
            <p:nvPr userDrawn="1"/>
          </p:nvSpPr>
          <p:spPr bwMode="gray">
            <a:xfrm>
              <a:off x="5429" y="327"/>
              <a:ext cx="124" cy="151"/>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3" name="Freeform 21"/>
            <p:cNvSpPr>
              <a:spLocks/>
            </p:cNvSpPr>
            <p:nvPr userDrawn="1"/>
          </p:nvSpPr>
          <p:spPr bwMode="gray">
            <a:xfrm>
              <a:off x="4994" y="327"/>
              <a:ext cx="125" cy="15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4" name="Freeform 22"/>
            <p:cNvSpPr>
              <a:spLocks/>
            </p:cNvSpPr>
            <p:nvPr userDrawn="1"/>
          </p:nvSpPr>
          <p:spPr bwMode="gray">
            <a:xfrm>
              <a:off x="5333" y="324"/>
              <a:ext cx="95" cy="154"/>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5" name="Freeform 23"/>
            <p:cNvSpPr>
              <a:spLocks/>
            </p:cNvSpPr>
            <p:nvPr userDrawn="1"/>
          </p:nvSpPr>
          <p:spPr bwMode="gray">
            <a:xfrm>
              <a:off x="4655" y="604"/>
              <a:ext cx="26" cy="43"/>
            </a:xfrm>
            <a:custGeom>
              <a:avLst/>
              <a:gdLst>
                <a:gd name="T0" fmla="*/ 0 w 463"/>
                <a:gd name="T1" fmla="*/ 0 h 762"/>
                <a:gd name="T2" fmla="*/ 0 w 463"/>
                <a:gd name="T3" fmla="*/ 0 h 762"/>
                <a:gd name="T4" fmla="*/ 0 w 463"/>
                <a:gd name="T5" fmla="*/ 0 h 762"/>
                <a:gd name="T6" fmla="*/ 0 w 463"/>
                <a:gd name="T7" fmla="*/ 0 h 762"/>
                <a:gd name="T8" fmla="*/ 0 w 463"/>
                <a:gd name="T9" fmla="*/ 0 h 762"/>
                <a:gd name="T10" fmla="*/ 0 w 463"/>
                <a:gd name="T11" fmla="*/ 0 h 762"/>
                <a:gd name="T12" fmla="*/ 0 w 463"/>
                <a:gd name="T13" fmla="*/ 0 h 762"/>
                <a:gd name="T14" fmla="*/ 0 w 463"/>
                <a:gd name="T15" fmla="*/ 0 h 762"/>
                <a:gd name="T16" fmla="*/ 0 w 463"/>
                <a:gd name="T17" fmla="*/ 0 h 762"/>
                <a:gd name="T18" fmla="*/ 0 w 463"/>
                <a:gd name="T19" fmla="*/ 0 h 762"/>
                <a:gd name="T20" fmla="*/ 0 w 463"/>
                <a:gd name="T21" fmla="*/ 0 h 762"/>
                <a:gd name="T22" fmla="*/ 0 w 463"/>
                <a:gd name="T23" fmla="*/ 0 h 762"/>
                <a:gd name="T24" fmla="*/ 0 w 463"/>
                <a:gd name="T25" fmla="*/ 0 h 762"/>
                <a:gd name="T26" fmla="*/ 0 w 463"/>
                <a:gd name="T27" fmla="*/ 0 h 762"/>
                <a:gd name="T28" fmla="*/ 0 w 463"/>
                <a:gd name="T29" fmla="*/ 0 h 762"/>
                <a:gd name="T30" fmla="*/ 0 w 463"/>
                <a:gd name="T31" fmla="*/ 0 h 762"/>
                <a:gd name="T32" fmla="*/ 0 w 463"/>
                <a:gd name="T33" fmla="*/ 0 h 762"/>
                <a:gd name="T34" fmla="*/ 0 w 463"/>
                <a:gd name="T35" fmla="*/ 0 h 762"/>
                <a:gd name="T36" fmla="*/ 0 w 463"/>
                <a:gd name="T37" fmla="*/ 0 h 762"/>
                <a:gd name="T38" fmla="*/ 0 w 463"/>
                <a:gd name="T39" fmla="*/ 0 h 762"/>
                <a:gd name="T40" fmla="*/ 0 w 463"/>
                <a:gd name="T41" fmla="*/ 0 h 762"/>
                <a:gd name="T42" fmla="*/ 0 w 463"/>
                <a:gd name="T43" fmla="*/ 0 h 762"/>
                <a:gd name="T44" fmla="*/ 0 w 463"/>
                <a:gd name="T45" fmla="*/ 0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6" name="Freeform 24"/>
            <p:cNvSpPr>
              <a:spLocks/>
            </p:cNvSpPr>
            <p:nvPr userDrawn="1"/>
          </p:nvSpPr>
          <p:spPr bwMode="gray">
            <a:xfrm>
              <a:off x="4691" y="585"/>
              <a:ext cx="30"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7" name="Freeform 25"/>
            <p:cNvSpPr>
              <a:spLocks noEditPoints="1"/>
            </p:cNvSpPr>
            <p:nvPr userDrawn="1"/>
          </p:nvSpPr>
          <p:spPr bwMode="gray">
            <a:xfrm>
              <a:off x="4730" y="604"/>
              <a:ext cx="32" cy="43"/>
            </a:xfrm>
            <a:custGeom>
              <a:avLst/>
              <a:gdLst>
                <a:gd name="T0" fmla="*/ 0 w 561"/>
                <a:gd name="T1" fmla="*/ 0 h 762"/>
                <a:gd name="T2" fmla="*/ 0 w 561"/>
                <a:gd name="T3" fmla="*/ 0 h 762"/>
                <a:gd name="T4" fmla="*/ 0 w 561"/>
                <a:gd name="T5" fmla="*/ 0 h 762"/>
                <a:gd name="T6" fmla="*/ 0 w 561"/>
                <a:gd name="T7" fmla="*/ 0 h 762"/>
                <a:gd name="T8" fmla="*/ 0 w 561"/>
                <a:gd name="T9" fmla="*/ 0 h 762"/>
                <a:gd name="T10" fmla="*/ 0 w 561"/>
                <a:gd name="T11" fmla="*/ 0 h 762"/>
                <a:gd name="T12" fmla="*/ 0 w 561"/>
                <a:gd name="T13" fmla="*/ 0 h 762"/>
                <a:gd name="T14" fmla="*/ 0 w 561"/>
                <a:gd name="T15" fmla="*/ 0 h 762"/>
                <a:gd name="T16" fmla="*/ 0 w 561"/>
                <a:gd name="T17" fmla="*/ 0 h 762"/>
                <a:gd name="T18" fmla="*/ 0 w 561"/>
                <a:gd name="T19" fmla="*/ 0 h 762"/>
                <a:gd name="T20" fmla="*/ 0 w 561"/>
                <a:gd name="T21" fmla="*/ 0 h 762"/>
                <a:gd name="T22" fmla="*/ 0 w 561"/>
                <a:gd name="T23" fmla="*/ 0 h 762"/>
                <a:gd name="T24" fmla="*/ 0 w 561"/>
                <a:gd name="T25" fmla="*/ 0 h 762"/>
                <a:gd name="T26" fmla="*/ 0 w 561"/>
                <a:gd name="T27" fmla="*/ 0 h 762"/>
                <a:gd name="T28" fmla="*/ 0 w 561"/>
                <a:gd name="T29" fmla="*/ 0 h 762"/>
                <a:gd name="T30" fmla="*/ 0 w 561"/>
                <a:gd name="T31" fmla="*/ 0 h 762"/>
                <a:gd name="T32" fmla="*/ 0 w 561"/>
                <a:gd name="T33" fmla="*/ 0 h 762"/>
                <a:gd name="T34" fmla="*/ 0 w 561"/>
                <a:gd name="T35" fmla="*/ 0 h 762"/>
                <a:gd name="T36" fmla="*/ 0 w 561"/>
                <a:gd name="T37" fmla="*/ 0 h 762"/>
                <a:gd name="T38" fmla="*/ 0 w 561"/>
                <a:gd name="T39" fmla="*/ 0 h 762"/>
                <a:gd name="T40" fmla="*/ 0 w 561"/>
                <a:gd name="T41" fmla="*/ 0 h 762"/>
                <a:gd name="T42" fmla="*/ 0 w 561"/>
                <a:gd name="T43" fmla="*/ 0 h 762"/>
                <a:gd name="T44" fmla="*/ 0 w 561"/>
                <a:gd name="T45" fmla="*/ 0 h 762"/>
                <a:gd name="T46" fmla="*/ 0 w 561"/>
                <a:gd name="T47" fmla="*/ 0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8" name="Freeform 26"/>
            <p:cNvSpPr>
              <a:spLocks noEditPoints="1"/>
            </p:cNvSpPr>
            <p:nvPr userDrawn="1"/>
          </p:nvSpPr>
          <p:spPr bwMode="gray">
            <a:xfrm>
              <a:off x="4774" y="604"/>
              <a:ext cx="32" cy="61"/>
            </a:xfrm>
            <a:custGeom>
              <a:avLst/>
              <a:gdLst>
                <a:gd name="T0" fmla="*/ 0 w 567"/>
                <a:gd name="T1" fmla="*/ 0 h 1087"/>
                <a:gd name="T2" fmla="*/ 0 w 567"/>
                <a:gd name="T3" fmla="*/ 0 h 1087"/>
                <a:gd name="T4" fmla="*/ 0 w 567"/>
                <a:gd name="T5" fmla="*/ 0 h 1087"/>
                <a:gd name="T6" fmla="*/ 0 w 567"/>
                <a:gd name="T7" fmla="*/ 0 h 1087"/>
                <a:gd name="T8" fmla="*/ 0 w 567"/>
                <a:gd name="T9" fmla="*/ 0 h 1087"/>
                <a:gd name="T10" fmla="*/ 0 w 567"/>
                <a:gd name="T11" fmla="*/ 0 h 1087"/>
                <a:gd name="T12" fmla="*/ 0 w 567"/>
                <a:gd name="T13" fmla="*/ 0 h 1087"/>
                <a:gd name="T14" fmla="*/ 0 w 567"/>
                <a:gd name="T15" fmla="*/ 0 h 1087"/>
                <a:gd name="T16" fmla="*/ 0 w 567"/>
                <a:gd name="T17" fmla="*/ 0 h 1087"/>
                <a:gd name="T18" fmla="*/ 0 w 567"/>
                <a:gd name="T19" fmla="*/ 0 h 1087"/>
                <a:gd name="T20" fmla="*/ 0 w 567"/>
                <a:gd name="T21" fmla="*/ 0 h 1087"/>
                <a:gd name="T22" fmla="*/ 0 w 567"/>
                <a:gd name="T23" fmla="*/ 0 h 1087"/>
                <a:gd name="T24" fmla="*/ 0 w 567"/>
                <a:gd name="T25" fmla="*/ 0 h 1087"/>
                <a:gd name="T26" fmla="*/ 0 w 567"/>
                <a:gd name="T27" fmla="*/ 0 h 1087"/>
                <a:gd name="T28" fmla="*/ 0 w 567"/>
                <a:gd name="T29" fmla="*/ 0 h 1087"/>
                <a:gd name="T30" fmla="*/ 0 w 567"/>
                <a:gd name="T31" fmla="*/ 0 h 1087"/>
                <a:gd name="T32" fmla="*/ 0 w 567"/>
                <a:gd name="T33" fmla="*/ 0 h 1087"/>
                <a:gd name="T34" fmla="*/ 0 w 567"/>
                <a:gd name="T35" fmla="*/ 0 h 1087"/>
                <a:gd name="T36" fmla="*/ 0 w 567"/>
                <a:gd name="T37" fmla="*/ 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9" name="Freeform 27"/>
            <p:cNvSpPr>
              <a:spLocks noEditPoints="1"/>
            </p:cNvSpPr>
            <p:nvPr userDrawn="1"/>
          </p:nvSpPr>
          <p:spPr bwMode="gray">
            <a:xfrm>
              <a:off x="4815" y="591"/>
              <a:ext cx="9" cy="55"/>
            </a:xfrm>
            <a:custGeom>
              <a:avLst/>
              <a:gdLst>
                <a:gd name="T0" fmla="*/ 0 w 150"/>
                <a:gd name="T1" fmla="*/ 0 h 987"/>
                <a:gd name="T2" fmla="*/ 0 w 150"/>
                <a:gd name="T3" fmla="*/ 0 h 987"/>
                <a:gd name="T4" fmla="*/ 0 w 150"/>
                <a:gd name="T5" fmla="*/ 0 h 987"/>
                <a:gd name="T6" fmla="*/ 0 w 150"/>
                <a:gd name="T7" fmla="*/ 0 h 987"/>
                <a:gd name="T8" fmla="*/ 0 w 150"/>
                <a:gd name="T9" fmla="*/ 0 h 987"/>
                <a:gd name="T10" fmla="*/ 0 w 150"/>
                <a:gd name="T11" fmla="*/ 0 h 987"/>
                <a:gd name="T12" fmla="*/ 0 w 150"/>
                <a:gd name="T13" fmla="*/ 0 h 987"/>
                <a:gd name="T14" fmla="*/ 0 w 150"/>
                <a:gd name="T15" fmla="*/ 0 h 987"/>
                <a:gd name="T16" fmla="*/ 0 w 150"/>
                <a:gd name="T17" fmla="*/ 0 h 987"/>
                <a:gd name="T18" fmla="*/ 0 w 150"/>
                <a:gd name="T19" fmla="*/ 0 h 987"/>
                <a:gd name="T20" fmla="*/ 0 w 150"/>
                <a:gd name="T21" fmla="*/ 0 h 987"/>
                <a:gd name="T22" fmla="*/ 0 w 150"/>
                <a:gd name="T23" fmla="*/ 0 h 987"/>
                <a:gd name="T24" fmla="*/ 0 w 150"/>
                <a:gd name="T25" fmla="*/ 0 h 987"/>
                <a:gd name="T26" fmla="*/ 0 w 150"/>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0" name="Freeform 28"/>
            <p:cNvSpPr>
              <a:spLocks/>
            </p:cNvSpPr>
            <p:nvPr userDrawn="1"/>
          </p:nvSpPr>
          <p:spPr bwMode="gray">
            <a:xfrm>
              <a:off x="4836" y="604"/>
              <a:ext cx="31" cy="42"/>
            </a:xfrm>
            <a:custGeom>
              <a:avLst/>
              <a:gdLst>
                <a:gd name="T0" fmla="*/ 0 w 548"/>
                <a:gd name="T1" fmla="*/ 0 h 742"/>
                <a:gd name="T2" fmla="*/ 0 w 548"/>
                <a:gd name="T3" fmla="*/ 0 h 742"/>
                <a:gd name="T4" fmla="*/ 0 w 548"/>
                <a:gd name="T5" fmla="*/ 0 h 742"/>
                <a:gd name="T6" fmla="*/ 0 w 548"/>
                <a:gd name="T7" fmla="*/ 0 h 742"/>
                <a:gd name="T8" fmla="*/ 0 w 548"/>
                <a:gd name="T9" fmla="*/ 0 h 742"/>
                <a:gd name="T10" fmla="*/ 0 w 548"/>
                <a:gd name="T11" fmla="*/ 0 h 742"/>
                <a:gd name="T12" fmla="*/ 0 w 548"/>
                <a:gd name="T13" fmla="*/ 0 h 742"/>
                <a:gd name="T14" fmla="*/ 0 w 548"/>
                <a:gd name="T15" fmla="*/ 0 h 742"/>
                <a:gd name="T16" fmla="*/ 0 w 548"/>
                <a:gd name="T17" fmla="*/ 0 h 742"/>
                <a:gd name="T18" fmla="*/ 0 w 548"/>
                <a:gd name="T19" fmla="*/ 0 h 742"/>
                <a:gd name="T20" fmla="*/ 0 w 548"/>
                <a:gd name="T21" fmla="*/ 0 h 742"/>
                <a:gd name="T22" fmla="*/ 0 w 548"/>
                <a:gd name="T23" fmla="*/ 0 h 742"/>
                <a:gd name="T24" fmla="*/ 0 w 548"/>
                <a:gd name="T25" fmla="*/ 0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1" name="Freeform 29"/>
            <p:cNvSpPr>
              <a:spLocks noEditPoints="1"/>
            </p:cNvSpPr>
            <p:nvPr userDrawn="1"/>
          </p:nvSpPr>
          <p:spPr bwMode="gray">
            <a:xfrm>
              <a:off x="4876" y="604"/>
              <a:ext cx="32" cy="62"/>
            </a:xfrm>
            <a:custGeom>
              <a:avLst/>
              <a:gdLst>
                <a:gd name="T0" fmla="*/ 0 w 569"/>
                <a:gd name="T1" fmla="*/ 0 h 1098"/>
                <a:gd name="T2" fmla="*/ 0 w 569"/>
                <a:gd name="T3" fmla="*/ 0 h 1098"/>
                <a:gd name="T4" fmla="*/ 0 w 569"/>
                <a:gd name="T5" fmla="*/ 0 h 1098"/>
                <a:gd name="T6" fmla="*/ 0 w 569"/>
                <a:gd name="T7" fmla="*/ 0 h 1098"/>
                <a:gd name="T8" fmla="*/ 0 w 569"/>
                <a:gd name="T9" fmla="*/ 0 h 1098"/>
                <a:gd name="T10" fmla="*/ 0 w 569"/>
                <a:gd name="T11" fmla="*/ 0 h 1098"/>
                <a:gd name="T12" fmla="*/ 0 w 569"/>
                <a:gd name="T13" fmla="*/ 0 h 1098"/>
                <a:gd name="T14" fmla="*/ 0 w 569"/>
                <a:gd name="T15" fmla="*/ 0 h 1098"/>
                <a:gd name="T16" fmla="*/ 0 w 569"/>
                <a:gd name="T17" fmla="*/ 0 h 1098"/>
                <a:gd name="T18" fmla="*/ 0 w 569"/>
                <a:gd name="T19" fmla="*/ 0 h 1098"/>
                <a:gd name="T20" fmla="*/ 0 w 569"/>
                <a:gd name="T21" fmla="*/ 0 h 1098"/>
                <a:gd name="T22" fmla="*/ 0 w 569"/>
                <a:gd name="T23" fmla="*/ 0 h 1098"/>
                <a:gd name="T24" fmla="*/ 0 w 569"/>
                <a:gd name="T25" fmla="*/ 0 h 1098"/>
                <a:gd name="T26" fmla="*/ 0 w 569"/>
                <a:gd name="T27" fmla="*/ 0 h 1098"/>
                <a:gd name="T28" fmla="*/ 0 w 569"/>
                <a:gd name="T29" fmla="*/ 0 h 1098"/>
                <a:gd name="T30" fmla="*/ 0 w 569"/>
                <a:gd name="T31" fmla="*/ 0 h 1098"/>
                <a:gd name="T32" fmla="*/ 0 w 569"/>
                <a:gd name="T33" fmla="*/ 0 h 1098"/>
                <a:gd name="T34" fmla="*/ 0 w 569"/>
                <a:gd name="T35" fmla="*/ 0 h 1098"/>
                <a:gd name="T36" fmla="*/ 0 w 569"/>
                <a:gd name="T37" fmla="*/ 0 h 1098"/>
                <a:gd name="T38" fmla="*/ 0 w 569"/>
                <a:gd name="T39" fmla="*/ 0 h 1098"/>
                <a:gd name="T40" fmla="*/ 0 w 569"/>
                <a:gd name="T41" fmla="*/ 0 h 1098"/>
                <a:gd name="T42" fmla="*/ 0 w 569"/>
                <a:gd name="T43" fmla="*/ 0 h 1098"/>
                <a:gd name="T44" fmla="*/ 0 w 569"/>
                <a:gd name="T45" fmla="*/ 0 h 1098"/>
                <a:gd name="T46" fmla="*/ 0 w 569"/>
                <a:gd name="T47" fmla="*/ 0 h 1098"/>
                <a:gd name="T48" fmla="*/ 0 w 569"/>
                <a:gd name="T49" fmla="*/ 0 h 1098"/>
                <a:gd name="T50" fmla="*/ 0 w 569"/>
                <a:gd name="T51" fmla="*/ 0 h 1098"/>
                <a:gd name="T52" fmla="*/ 0 w 569"/>
                <a:gd name="T53" fmla="*/ 0 h 1098"/>
                <a:gd name="T54" fmla="*/ 0 w 569"/>
                <a:gd name="T55" fmla="*/ 0 h 1098"/>
                <a:gd name="T56" fmla="*/ 0 w 569"/>
                <a:gd name="T57" fmla="*/ 0 h 1098"/>
                <a:gd name="T58" fmla="*/ 0 w 569"/>
                <a:gd name="T59" fmla="*/ 0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2" name="Freeform 30"/>
            <p:cNvSpPr>
              <a:spLocks/>
            </p:cNvSpPr>
            <p:nvPr userDrawn="1"/>
          </p:nvSpPr>
          <p:spPr bwMode="gray">
            <a:xfrm>
              <a:off x="4939"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3" name="Freeform 31"/>
            <p:cNvSpPr>
              <a:spLocks noEditPoints="1"/>
            </p:cNvSpPr>
            <p:nvPr userDrawn="1"/>
          </p:nvSpPr>
          <p:spPr bwMode="gray">
            <a:xfrm>
              <a:off x="4963"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4" name="Freeform 32"/>
            <p:cNvSpPr>
              <a:spLocks/>
            </p:cNvSpPr>
            <p:nvPr userDrawn="1"/>
          </p:nvSpPr>
          <p:spPr bwMode="gray">
            <a:xfrm>
              <a:off x="5007" y="604"/>
              <a:ext cx="52" cy="42"/>
            </a:xfrm>
            <a:custGeom>
              <a:avLst/>
              <a:gdLst>
                <a:gd name="T0" fmla="*/ 0 w 933"/>
                <a:gd name="T1" fmla="*/ 0 h 742"/>
                <a:gd name="T2" fmla="*/ 0 w 933"/>
                <a:gd name="T3" fmla="*/ 0 h 742"/>
                <a:gd name="T4" fmla="*/ 0 w 933"/>
                <a:gd name="T5" fmla="*/ 0 h 742"/>
                <a:gd name="T6" fmla="*/ 0 w 933"/>
                <a:gd name="T7" fmla="*/ 0 h 742"/>
                <a:gd name="T8" fmla="*/ 0 w 933"/>
                <a:gd name="T9" fmla="*/ 0 h 742"/>
                <a:gd name="T10" fmla="*/ 0 w 933"/>
                <a:gd name="T11" fmla="*/ 0 h 742"/>
                <a:gd name="T12" fmla="*/ 0 w 933"/>
                <a:gd name="T13" fmla="*/ 0 h 742"/>
                <a:gd name="T14" fmla="*/ 0 w 933"/>
                <a:gd name="T15" fmla="*/ 0 h 742"/>
                <a:gd name="T16" fmla="*/ 0 w 933"/>
                <a:gd name="T17" fmla="*/ 0 h 742"/>
                <a:gd name="T18" fmla="*/ 0 w 933"/>
                <a:gd name="T19" fmla="*/ 0 h 742"/>
                <a:gd name="T20" fmla="*/ 0 w 933"/>
                <a:gd name="T21" fmla="*/ 0 h 742"/>
                <a:gd name="T22" fmla="*/ 0 w 933"/>
                <a:gd name="T23" fmla="*/ 0 h 742"/>
                <a:gd name="T24" fmla="*/ 0 w 933"/>
                <a:gd name="T25" fmla="*/ 0 h 742"/>
                <a:gd name="T26" fmla="*/ 0 w 933"/>
                <a:gd name="T27" fmla="*/ 0 h 742"/>
                <a:gd name="T28" fmla="*/ 0 w 933"/>
                <a:gd name="T29" fmla="*/ 0 h 742"/>
                <a:gd name="T30" fmla="*/ 0 w 933"/>
                <a:gd name="T31" fmla="*/ 0 h 742"/>
                <a:gd name="T32" fmla="*/ 0 w 933"/>
                <a:gd name="T33" fmla="*/ 0 h 742"/>
                <a:gd name="T34" fmla="*/ 0 w 933"/>
                <a:gd name="T35" fmla="*/ 0 h 742"/>
                <a:gd name="T36" fmla="*/ 0 w 933"/>
                <a:gd name="T37" fmla="*/ 0 h 742"/>
                <a:gd name="T38" fmla="*/ 0 w 933"/>
                <a:gd name="T39" fmla="*/ 0 h 742"/>
                <a:gd name="T40" fmla="*/ 0 w 933"/>
                <a:gd name="T41" fmla="*/ 0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5" name="Freeform 33"/>
            <p:cNvSpPr>
              <a:spLocks noEditPoints="1"/>
            </p:cNvSpPr>
            <p:nvPr userDrawn="1"/>
          </p:nvSpPr>
          <p:spPr bwMode="gray">
            <a:xfrm>
              <a:off x="5069"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6" name="Freeform 34"/>
            <p:cNvSpPr>
              <a:spLocks/>
            </p:cNvSpPr>
            <p:nvPr userDrawn="1"/>
          </p:nvSpPr>
          <p:spPr bwMode="gray">
            <a:xfrm>
              <a:off x="5113"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7" name="Freeform 35"/>
            <p:cNvSpPr>
              <a:spLocks/>
            </p:cNvSpPr>
            <p:nvPr userDrawn="1"/>
          </p:nvSpPr>
          <p:spPr bwMode="gray">
            <a:xfrm>
              <a:off x="5138" y="604"/>
              <a:ext cx="17" cy="42"/>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8" name="Freeform 36"/>
            <p:cNvSpPr>
              <a:spLocks noEditPoints="1"/>
            </p:cNvSpPr>
            <p:nvPr userDrawn="1"/>
          </p:nvSpPr>
          <p:spPr bwMode="gray">
            <a:xfrm>
              <a:off x="516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29" name="Freeform 37"/>
            <p:cNvSpPr>
              <a:spLocks/>
            </p:cNvSpPr>
            <p:nvPr userDrawn="1"/>
          </p:nvSpPr>
          <p:spPr bwMode="gray">
            <a:xfrm>
              <a:off x="5198" y="605"/>
              <a:ext cx="52" cy="41"/>
            </a:xfrm>
            <a:custGeom>
              <a:avLst/>
              <a:gdLst>
                <a:gd name="T0" fmla="*/ 0 w 929"/>
                <a:gd name="T1" fmla="*/ 0 h 722"/>
                <a:gd name="T2" fmla="*/ 0 w 929"/>
                <a:gd name="T3" fmla="*/ 0 h 722"/>
                <a:gd name="T4" fmla="*/ 0 w 929"/>
                <a:gd name="T5" fmla="*/ 0 h 722"/>
                <a:gd name="T6" fmla="*/ 0 w 929"/>
                <a:gd name="T7" fmla="*/ 0 h 722"/>
                <a:gd name="T8" fmla="*/ 0 w 929"/>
                <a:gd name="T9" fmla="*/ 0 h 722"/>
                <a:gd name="T10" fmla="*/ 0 w 929"/>
                <a:gd name="T11" fmla="*/ 0 h 722"/>
                <a:gd name="T12" fmla="*/ 0 w 929"/>
                <a:gd name="T13" fmla="*/ 0 h 722"/>
                <a:gd name="T14" fmla="*/ 0 w 929"/>
                <a:gd name="T15" fmla="*/ 0 h 722"/>
                <a:gd name="T16" fmla="*/ 0 w 929"/>
                <a:gd name="T17" fmla="*/ 0 h 722"/>
                <a:gd name="T18" fmla="*/ 0 w 929"/>
                <a:gd name="T19" fmla="*/ 0 h 722"/>
                <a:gd name="T20" fmla="*/ 0 w 929"/>
                <a:gd name="T21" fmla="*/ 0 h 722"/>
                <a:gd name="T22" fmla="*/ 0 w 929"/>
                <a:gd name="T23" fmla="*/ 0 h 722"/>
                <a:gd name="T24" fmla="*/ 0 w 929"/>
                <a:gd name="T25" fmla="*/ 0 h 722"/>
                <a:gd name="T26" fmla="*/ 0 w 929"/>
                <a:gd name="T27" fmla="*/ 0 h 722"/>
                <a:gd name="T28" fmla="*/ 0 w 929"/>
                <a:gd name="T29" fmla="*/ 0 h 722"/>
                <a:gd name="T30" fmla="*/ 0 w 929"/>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0" name="Freeform 38"/>
            <p:cNvSpPr>
              <a:spLocks/>
            </p:cNvSpPr>
            <p:nvPr userDrawn="1"/>
          </p:nvSpPr>
          <p:spPr bwMode="gray">
            <a:xfrm>
              <a:off x="5270" y="605"/>
              <a:ext cx="52" cy="41"/>
            </a:xfrm>
            <a:custGeom>
              <a:avLst/>
              <a:gdLst>
                <a:gd name="T0" fmla="*/ 0 w 930"/>
                <a:gd name="T1" fmla="*/ 0 h 722"/>
                <a:gd name="T2" fmla="*/ 0 w 930"/>
                <a:gd name="T3" fmla="*/ 0 h 722"/>
                <a:gd name="T4" fmla="*/ 0 w 930"/>
                <a:gd name="T5" fmla="*/ 0 h 722"/>
                <a:gd name="T6" fmla="*/ 0 w 930"/>
                <a:gd name="T7" fmla="*/ 0 h 722"/>
                <a:gd name="T8" fmla="*/ 0 w 930"/>
                <a:gd name="T9" fmla="*/ 0 h 722"/>
                <a:gd name="T10" fmla="*/ 0 w 930"/>
                <a:gd name="T11" fmla="*/ 0 h 722"/>
                <a:gd name="T12" fmla="*/ 0 w 930"/>
                <a:gd name="T13" fmla="*/ 0 h 722"/>
                <a:gd name="T14" fmla="*/ 0 w 930"/>
                <a:gd name="T15" fmla="*/ 0 h 722"/>
                <a:gd name="T16" fmla="*/ 0 w 930"/>
                <a:gd name="T17" fmla="*/ 0 h 722"/>
                <a:gd name="T18" fmla="*/ 0 w 930"/>
                <a:gd name="T19" fmla="*/ 0 h 722"/>
                <a:gd name="T20" fmla="*/ 0 w 930"/>
                <a:gd name="T21" fmla="*/ 0 h 722"/>
                <a:gd name="T22" fmla="*/ 0 w 930"/>
                <a:gd name="T23" fmla="*/ 0 h 722"/>
                <a:gd name="T24" fmla="*/ 0 w 930"/>
                <a:gd name="T25" fmla="*/ 0 h 722"/>
                <a:gd name="T26" fmla="*/ 0 w 930"/>
                <a:gd name="T27" fmla="*/ 0 h 722"/>
                <a:gd name="T28" fmla="*/ 0 w 930"/>
                <a:gd name="T29" fmla="*/ 0 h 722"/>
                <a:gd name="T30" fmla="*/ 0 w 930"/>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1" name="Freeform 39"/>
            <p:cNvSpPr>
              <a:spLocks noEditPoints="1"/>
            </p:cNvSpPr>
            <p:nvPr userDrawn="1"/>
          </p:nvSpPr>
          <p:spPr bwMode="gray">
            <a:xfrm>
              <a:off x="5329" y="591"/>
              <a:ext cx="9" cy="55"/>
            </a:xfrm>
            <a:custGeom>
              <a:avLst/>
              <a:gdLst>
                <a:gd name="T0" fmla="*/ 0 w 151"/>
                <a:gd name="T1" fmla="*/ 0 h 987"/>
                <a:gd name="T2" fmla="*/ 0 w 151"/>
                <a:gd name="T3" fmla="*/ 0 h 987"/>
                <a:gd name="T4" fmla="*/ 0 w 151"/>
                <a:gd name="T5" fmla="*/ 0 h 987"/>
                <a:gd name="T6" fmla="*/ 0 w 151"/>
                <a:gd name="T7" fmla="*/ 0 h 987"/>
                <a:gd name="T8" fmla="*/ 0 w 151"/>
                <a:gd name="T9" fmla="*/ 0 h 987"/>
                <a:gd name="T10" fmla="*/ 0 w 151"/>
                <a:gd name="T11" fmla="*/ 0 h 987"/>
                <a:gd name="T12" fmla="*/ 0 w 151"/>
                <a:gd name="T13" fmla="*/ 0 h 987"/>
                <a:gd name="T14" fmla="*/ 0 w 151"/>
                <a:gd name="T15" fmla="*/ 0 h 987"/>
                <a:gd name="T16" fmla="*/ 0 w 151"/>
                <a:gd name="T17" fmla="*/ 0 h 987"/>
                <a:gd name="T18" fmla="*/ 0 w 151"/>
                <a:gd name="T19" fmla="*/ 0 h 987"/>
                <a:gd name="T20" fmla="*/ 0 w 151"/>
                <a:gd name="T21" fmla="*/ 0 h 987"/>
                <a:gd name="T22" fmla="*/ 0 w 151"/>
                <a:gd name="T23" fmla="*/ 0 h 987"/>
                <a:gd name="T24" fmla="*/ 0 w 151"/>
                <a:gd name="T25" fmla="*/ 0 h 987"/>
                <a:gd name="T26" fmla="*/ 0 w 151"/>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2" name="Freeform 40"/>
            <p:cNvSpPr>
              <a:spLocks/>
            </p:cNvSpPr>
            <p:nvPr userDrawn="1"/>
          </p:nvSpPr>
          <p:spPr bwMode="gray">
            <a:xfrm>
              <a:off x="5350" y="595"/>
              <a:ext cx="18" cy="51"/>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3" name="Freeform 41"/>
            <p:cNvSpPr>
              <a:spLocks/>
            </p:cNvSpPr>
            <p:nvPr userDrawn="1"/>
          </p:nvSpPr>
          <p:spPr bwMode="gray">
            <a:xfrm>
              <a:off x="5376" y="585"/>
              <a:ext cx="31" cy="61"/>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4" name="Freeform 42"/>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5" name="Freeform 43"/>
            <p:cNvSpPr>
              <a:spLocks noEditPoints="1"/>
            </p:cNvSpPr>
            <p:nvPr userDrawn="1"/>
          </p:nvSpPr>
          <p:spPr bwMode="gray">
            <a:xfrm>
              <a:off x="5470" y="604"/>
              <a:ext cx="34" cy="43"/>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36" name="Freeform 44"/>
            <p:cNvSpPr>
              <a:spLocks/>
            </p:cNvSpPr>
            <p:nvPr userDrawn="1"/>
          </p:nvSpPr>
          <p:spPr bwMode="gray">
            <a:xfrm>
              <a:off x="5514" y="605"/>
              <a:ext cx="29" cy="42"/>
            </a:xfrm>
            <a:custGeom>
              <a:avLst/>
              <a:gdLst>
                <a:gd name="T0" fmla="*/ 0 w 527"/>
                <a:gd name="T1" fmla="*/ 0 h 742"/>
                <a:gd name="T2" fmla="*/ 0 w 527"/>
                <a:gd name="T3" fmla="*/ 0 h 742"/>
                <a:gd name="T4" fmla="*/ 0 w 527"/>
                <a:gd name="T5" fmla="*/ 0 h 742"/>
                <a:gd name="T6" fmla="*/ 0 w 527"/>
                <a:gd name="T7" fmla="*/ 0 h 742"/>
                <a:gd name="T8" fmla="*/ 0 w 527"/>
                <a:gd name="T9" fmla="*/ 0 h 742"/>
                <a:gd name="T10" fmla="*/ 0 w 527"/>
                <a:gd name="T11" fmla="*/ 0 h 742"/>
                <a:gd name="T12" fmla="*/ 0 w 527"/>
                <a:gd name="T13" fmla="*/ 0 h 742"/>
                <a:gd name="T14" fmla="*/ 0 w 527"/>
                <a:gd name="T15" fmla="*/ 0 h 742"/>
                <a:gd name="T16" fmla="*/ 0 w 527"/>
                <a:gd name="T17" fmla="*/ 0 h 742"/>
                <a:gd name="T18" fmla="*/ 0 w 527"/>
                <a:gd name="T19" fmla="*/ 0 h 742"/>
                <a:gd name="T20" fmla="*/ 0 w 527"/>
                <a:gd name="T21" fmla="*/ 0 h 742"/>
                <a:gd name="T22" fmla="*/ 0 w 527"/>
                <a:gd name="T23" fmla="*/ 0 h 742"/>
                <a:gd name="T24" fmla="*/ 0 w 527"/>
                <a:gd name="T25" fmla="*/ 0 h 742"/>
                <a:gd name="T26" fmla="*/ 0 w 527"/>
                <a:gd name="T27" fmla="*/ 0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00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grpSp>
      <p:sp>
        <p:nvSpPr>
          <p:cNvPr id="647173" name="Rectangle 5"/>
          <p:cNvSpPr>
            <a:spLocks noGrp="1" noChangeArrowheads="1"/>
          </p:cNvSpPr>
          <p:nvPr>
            <p:ph type="subTitle" idx="1"/>
          </p:nvPr>
        </p:nvSpPr>
        <p:spPr>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r>
              <a:rPr lang="ja-JP" altLang="en-US" smtClean="0"/>
              <a:t>マスタ サブタイトルの書式設定</a:t>
            </a:r>
            <a:endParaRPr lang="ja-JP" altLang="en-US"/>
          </a:p>
        </p:txBody>
      </p:sp>
      <p:sp>
        <p:nvSpPr>
          <p:cNvPr id="647174" name="Rectangle 6"/>
          <p:cNvSpPr>
            <a:spLocks noGrp="1" noChangeArrowheads="1"/>
          </p:cNvSpPr>
          <p:nvPr>
            <p:ph type="ctrTitle"/>
          </p:nvPr>
        </p:nvSpPr>
        <p:spPr>
          <a:xfrm>
            <a:off x="323850" y="1738313"/>
            <a:ext cx="7920038" cy="2360612"/>
          </a:xfrm>
        </p:spPr>
        <p:txBody>
          <a:bodyPr anchor="b"/>
          <a:lstStyle>
            <a:lvl1pPr>
              <a:defRPr sz="4400">
                <a:solidFill>
                  <a:srgbClr val="000000"/>
                </a:solidFill>
              </a:defRPr>
            </a:lvl1pPr>
          </a:lstStyle>
          <a:p>
            <a:r>
              <a:rPr lang="ja-JP" altLang="en-US" smtClean="0"/>
              <a:t>マスタ タイトルの書式設定</a:t>
            </a:r>
            <a:endParaRPr lang="de-DE" altLang="ja-JP"/>
          </a:p>
        </p:txBody>
      </p:sp>
      <p:sp>
        <p:nvSpPr>
          <p:cNvPr id="37" name="Rectangle 47"/>
          <p:cNvSpPr>
            <a:spLocks noGrp="1" noChangeArrowheads="1"/>
          </p:cNvSpPr>
          <p:nvPr>
            <p:ph type="ftr" sz="quarter" idx="10"/>
          </p:nvPr>
        </p:nvSpPr>
        <p:spPr/>
        <p:txBody>
          <a:bodyPr/>
          <a:lstStyle>
            <a:lvl1pPr>
              <a:spcBef>
                <a:spcPts val="0"/>
              </a:spcBef>
              <a:spcAft>
                <a:spcPts val="0"/>
              </a:spcAft>
              <a:defRPr sz="800"/>
            </a:lvl1pPr>
          </a:lstStyle>
          <a:p>
            <a:pPr>
              <a:defRPr/>
            </a:pPr>
            <a:r>
              <a:rPr lang="en-US" altLang="ja-JP"/>
              <a:t>Copyright 2011 FUJITSU LIMITED</a:t>
            </a:r>
          </a:p>
        </p:txBody>
      </p:sp>
    </p:spTree>
  </p:cSld>
  <p:clrMapOvr>
    <a:masterClrMapping/>
  </p:clrMapOvr>
  <p:hf sldNum="0" hdr="0"/>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561F2BE8-E7EA-4405-89D4-45B4EAAED535}"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B4C0CEA4-5EDE-40E0-9E47-FFF7C820FEE3}" type="slidenum">
              <a:rPr lang="ja-JP" altLang="en-US"/>
              <a:pPr>
                <a:defRPr/>
              </a:pPr>
              <a:t>&lt;#&gt;</a:t>
            </a:fld>
            <a:endParaRPr lang="ja-JP"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31D736C4-EA00-43E2-8FBC-0EC50EFF6885}"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914CE92-C5BE-4FA7-81C2-0403A07F38D5}" type="slidenum">
              <a:rPr lang="ja-JP" altLang="en-US"/>
              <a:pPr>
                <a:defRPr/>
              </a:pPr>
              <a:t>&lt;#&gt;</a:t>
            </a:fld>
            <a:endParaRPr lang="ja-JP"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DDEDF568-A025-40E3-832F-450FFD623DDD}" type="datetimeFigureOut">
              <a:rPr lang="ja-JP" altLang="en-US"/>
              <a:pPr>
                <a:defRPr/>
              </a:pPr>
              <a:t>2012/5/10</a:t>
            </a:fld>
            <a:endParaRPr lang="ja-JP" altLang="en-US"/>
          </a:p>
        </p:txBody>
      </p:sp>
      <p:sp>
        <p:nvSpPr>
          <p:cNvPr id="8" name="フッター プレースホルダー 7"/>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9" name="スライド番号プレースホルダー 8"/>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708B4AB6-99E7-48FD-9C03-79EC7F9C72D7}" type="slidenum">
              <a:rPr lang="ja-JP" altLang="en-US"/>
              <a:pPr>
                <a:defRPr/>
              </a:pPr>
              <a:t>&lt;#&gt;</a:t>
            </a:fld>
            <a:endParaRPr lang="ja-JP"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BD7DCA39-2C3B-4B95-ABD1-8631D02C79F0}" type="datetimeFigureOut">
              <a:rPr lang="ja-JP" altLang="en-US"/>
              <a:pPr>
                <a:defRPr/>
              </a:pPr>
              <a:t>2012/5/10</a:t>
            </a:fld>
            <a:endParaRPr lang="ja-JP" altLang="en-US"/>
          </a:p>
        </p:txBody>
      </p:sp>
      <p:sp>
        <p:nvSpPr>
          <p:cNvPr id="4" name="フッター プレースホルダー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5" name="スライド番号プレースホルダー 4"/>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B0A036B6-011D-4847-BF6B-875CBF72601F}" type="slidenum">
              <a:rPr lang="ja-JP" altLang="en-US"/>
              <a:pPr>
                <a:defRPr/>
              </a:pPr>
              <a:t>&lt;#&gt;</a:t>
            </a:fld>
            <a:endParaRPr lang="ja-JP"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D2511256-E78B-47C4-A5F8-E25C469020EC}" type="datetimeFigureOut">
              <a:rPr lang="ja-JP" altLang="en-US"/>
              <a:pPr>
                <a:defRPr/>
              </a:pPr>
              <a:t>2012/5/10</a:t>
            </a:fld>
            <a:endParaRPr lang="ja-JP" altLang="en-US"/>
          </a:p>
        </p:txBody>
      </p:sp>
      <p:sp>
        <p:nvSpPr>
          <p:cNvPr id="3" name="フッター プレースホルダー 2"/>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4" name="スライド番号プレースホルダー 3"/>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3E6A2EEA-45C1-4F80-9584-9E46A7DAF5C1}" type="slidenum">
              <a:rPr lang="ja-JP" altLang="en-US"/>
              <a:pPr>
                <a:defRPr/>
              </a:pPr>
              <a:t>&lt;#&gt;</a:t>
            </a:fld>
            <a:endParaRPr lang="ja-JP"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932A284F-C486-4F6E-8CD0-5F3CD47BE239}"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449D20D6-825F-4FA3-A2F5-45DDA9969EB7}" type="slidenum">
              <a:rPr lang="ja-JP" altLang="en-US"/>
              <a:pPr>
                <a:defRPr/>
              </a:pPr>
              <a:t>&lt;#&gt;</a:t>
            </a:fld>
            <a:endParaRPr lang="ja-JP"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D7FAF97E-6AA8-4382-93A0-A5CB6409944B}" type="datetimeFigureOut">
              <a:rPr lang="ja-JP" altLang="en-US"/>
              <a:pPr>
                <a:defRPr/>
              </a:pPr>
              <a:t>2012/5/10</a:t>
            </a:fld>
            <a:endParaRPr lang="ja-JP" altLang="en-US"/>
          </a:p>
        </p:txBody>
      </p:sp>
      <p:sp>
        <p:nvSpPr>
          <p:cNvPr id="6" name="フッター プレースホルダー 5"/>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7" name="スライド番号プレースホルダー 6"/>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5A7C44D5-B7A5-4B89-BF4B-16119CBD110A}" type="slidenum">
              <a:rPr lang="ja-JP" altLang="en-US"/>
              <a:pPr>
                <a:defRPr/>
              </a:pPr>
              <a:t>&lt;#&gt;</a:t>
            </a:fld>
            <a:endParaRPr lang="ja-JP"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15F590F2-603B-419D-98EA-976D1ACF3686}"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9C4DCC34-16DE-4A56-89AC-736BA4F9CDB6}" type="slidenum">
              <a:rPr lang="ja-JP" altLang="en-US"/>
              <a:pPr>
                <a:defRPr/>
              </a:pPr>
              <a:t>&lt;#&gt;</a:t>
            </a:fld>
            <a:endParaRPr lang="ja-JP"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898DDF2E-2E1A-44DB-B698-2EF41839E7D5}"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12"/>
          </p:nvPr>
        </p:nvSpPr>
        <p:spPr/>
        <p:txBody>
          <a:bodyPr rtlCol="0"/>
          <a:lstStyle>
            <a:lvl1pPr fontAlgn="auto">
              <a:spcBef>
                <a:spcPts val="0"/>
              </a:spcBef>
              <a:spcAft>
                <a:spcPts val="0"/>
              </a:spcAft>
              <a:defRPr>
                <a:solidFill>
                  <a:prstClr val="black">
                    <a:tint val="75000"/>
                  </a:prstClr>
                </a:solidFill>
                <a:latin typeface="+mn-lt"/>
                <a:ea typeface="+mn-ea"/>
              </a:defRPr>
            </a:lvl1pPr>
          </a:lstStyle>
          <a:p>
            <a:pPr>
              <a:defRPr/>
            </a:pPr>
            <a:fld id="{A56D40C6-B701-4F04-85D2-D156197AAC55}" type="slidenum">
              <a:rPr lang="ja-JP" altLang="en-US"/>
              <a:pPr>
                <a:defRPr/>
              </a:pPr>
              <a:t>&lt;#&gt;</a:t>
            </a:fld>
            <a:endParaRPr lang="ja-JP"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B1C37F6D-257D-40CD-BE1F-0815B8C92D13}"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8E4601D1-F122-447D-B399-DF8412499F54}" type="slidenum">
              <a:rPr lang="ja-JP" altLang="en-US"/>
              <a:pPr>
                <a:defRPr/>
              </a:pPr>
              <a:t>&lt;#&gt;</a:t>
            </a:fld>
            <a:endParaRPr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9"/>
          <p:cNvSpPr>
            <a:spLocks noGrp="1" noChangeArrowheads="1"/>
          </p:cNvSpPr>
          <p:nvPr>
            <p:ph type="sldNum" sz="quarter" idx="10"/>
          </p:nvPr>
        </p:nvSpPr>
        <p:spPr/>
        <p:txBody>
          <a:bodyPr/>
          <a:lstStyle>
            <a:lvl1pPr>
              <a:spcBef>
                <a:spcPts val="0"/>
              </a:spcBef>
              <a:spcAft>
                <a:spcPts val="0"/>
              </a:spcAft>
              <a:defRPr/>
            </a:lvl1pPr>
          </a:lstStyle>
          <a:p>
            <a:pPr>
              <a:defRPr/>
            </a:pPr>
            <a:fld id="{FB4CB8DC-C56E-4C1E-9237-51AF15C80273}" type="slidenum">
              <a:rPr lang="de-DE" altLang="ja-JP"/>
              <a:pPr>
                <a:defRPr/>
              </a:pPr>
              <a:t>&lt;#&gt;</a:t>
            </a:fld>
            <a:endParaRPr lang="de-DE" altLang="ja-JP"/>
          </a:p>
        </p:txBody>
      </p:sp>
      <p:sp>
        <p:nvSpPr>
          <p:cNvPr id="5" name="Rectangle 30"/>
          <p:cNvSpPr>
            <a:spLocks noGrp="1" noChangeArrowheads="1"/>
          </p:cNvSpPr>
          <p:nvPr>
            <p:ph type="ftr" sz="quarter" idx="11"/>
          </p:nvPr>
        </p:nvSpPr>
        <p:spPr/>
        <p:txBody>
          <a:bodyPr/>
          <a:lstStyle>
            <a:lvl1pPr>
              <a:spcBef>
                <a:spcPts val="0"/>
              </a:spcBef>
              <a:spcAft>
                <a:spcPts val="0"/>
              </a:spcAft>
              <a:defRPr/>
            </a:lvl1pPr>
          </a:lstStyle>
          <a:p>
            <a:pPr>
              <a:defRPr/>
            </a:pPr>
            <a:r>
              <a:rPr lang="en-US" altLang="ja-JP"/>
              <a:t>Copyright 2011 FUJITSU LIMITED</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D1A51EE0-6C07-49DF-96DE-E3FDFFD125AA}"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044EC3EE-A522-4C4C-AD21-3DB584C30646}" type="slidenum">
              <a:rPr lang="ja-JP" altLang="en-US"/>
              <a:pPr>
                <a:defRPr/>
              </a:pPr>
              <a:t>&lt;#&gt;</a:t>
            </a:fld>
            <a:endParaRPr lang="ja-JP"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pPr>
              <a:defRPr/>
            </a:pPr>
            <a:fld id="{67A1E65D-BA4F-433C-BC03-98ADDA0765FB}"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3C93E83C-6516-40B2-993C-E747B235E9B3}" type="slidenum">
              <a:rPr lang="ja-JP" altLang="en-US"/>
              <a:pPr>
                <a:defRPr/>
              </a:pPr>
              <a:t>&lt;#&gt;</a:t>
            </a:fld>
            <a:endParaRPr lang="ja-JP"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3"/>
          <p:cNvSpPr>
            <a:spLocks noGrp="1"/>
          </p:cNvSpPr>
          <p:nvPr>
            <p:ph type="dt" sz="half" idx="10"/>
          </p:nvPr>
        </p:nvSpPr>
        <p:spPr/>
        <p:txBody>
          <a:bodyPr/>
          <a:lstStyle>
            <a:lvl1pPr>
              <a:defRPr/>
            </a:lvl1pPr>
          </a:lstStyle>
          <a:p>
            <a:pPr>
              <a:defRPr/>
            </a:pPr>
            <a:fld id="{2D199AF0-5786-4845-B986-8760FDECBE5C}"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B4BD83C9-21CF-4465-B6DC-07212F713938}" type="slidenum">
              <a:rPr lang="ja-JP" altLang="en-US"/>
              <a:pPr>
                <a:defRPr/>
              </a:pPr>
              <a:t>&lt;#&gt;</a:t>
            </a:fld>
            <a:endParaRPr lang="ja-JP"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3"/>
          <p:cNvSpPr>
            <a:spLocks noGrp="1"/>
          </p:cNvSpPr>
          <p:nvPr>
            <p:ph type="dt" sz="half" idx="10"/>
          </p:nvPr>
        </p:nvSpPr>
        <p:spPr/>
        <p:txBody>
          <a:bodyPr/>
          <a:lstStyle>
            <a:lvl1pPr>
              <a:defRPr/>
            </a:lvl1pPr>
          </a:lstStyle>
          <a:p>
            <a:pPr>
              <a:defRPr/>
            </a:pPr>
            <a:fld id="{EF83F0EE-326E-4C0C-B061-14A599E6977B}" type="datetimeFigureOut">
              <a:rPr lang="ja-JP" altLang="en-US"/>
              <a:pPr>
                <a:defRPr/>
              </a:pPr>
              <a:t>2012/5/10</a:t>
            </a:fld>
            <a:endParaRPr lang="ja-JP" altLang="en-US"/>
          </a:p>
        </p:txBody>
      </p:sp>
      <p:sp>
        <p:nvSpPr>
          <p:cNvPr id="8"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ー 5"/>
          <p:cNvSpPr>
            <a:spLocks noGrp="1"/>
          </p:cNvSpPr>
          <p:nvPr>
            <p:ph type="sldNum" sz="quarter" idx="12"/>
          </p:nvPr>
        </p:nvSpPr>
        <p:spPr/>
        <p:txBody>
          <a:bodyPr/>
          <a:lstStyle>
            <a:lvl1pPr>
              <a:defRPr/>
            </a:lvl1pPr>
          </a:lstStyle>
          <a:p>
            <a:pPr>
              <a:defRPr/>
            </a:pPr>
            <a:fld id="{12427553-6626-4AAF-AD4D-3BEDA7E77D35}" type="slidenum">
              <a:rPr lang="ja-JP" altLang="en-US"/>
              <a:pPr>
                <a:defRPr/>
              </a:pPr>
              <a:t>&lt;#&gt;</a:t>
            </a:fld>
            <a:endParaRPr lang="ja-JP"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3"/>
          <p:cNvSpPr>
            <a:spLocks noGrp="1"/>
          </p:cNvSpPr>
          <p:nvPr>
            <p:ph type="dt" sz="half" idx="10"/>
          </p:nvPr>
        </p:nvSpPr>
        <p:spPr/>
        <p:txBody>
          <a:bodyPr/>
          <a:lstStyle>
            <a:lvl1pPr>
              <a:defRPr/>
            </a:lvl1pPr>
          </a:lstStyle>
          <a:p>
            <a:pPr>
              <a:defRPr/>
            </a:pPr>
            <a:fld id="{1DAE062C-14BB-4BA1-8CA5-9D22E7FFADFF}" type="datetimeFigureOut">
              <a:rPr lang="ja-JP" altLang="en-US"/>
              <a:pPr>
                <a:defRPr/>
              </a:pPr>
              <a:t>2012/5/10</a:t>
            </a:fld>
            <a:endParaRPr lang="ja-JP" altLang="en-US"/>
          </a:p>
        </p:txBody>
      </p:sp>
      <p:sp>
        <p:nvSpPr>
          <p:cNvPr id="4"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ー 5"/>
          <p:cNvSpPr>
            <a:spLocks noGrp="1"/>
          </p:cNvSpPr>
          <p:nvPr>
            <p:ph type="sldNum" sz="quarter" idx="12"/>
          </p:nvPr>
        </p:nvSpPr>
        <p:spPr/>
        <p:txBody>
          <a:bodyPr/>
          <a:lstStyle>
            <a:lvl1pPr>
              <a:defRPr/>
            </a:lvl1pPr>
          </a:lstStyle>
          <a:p>
            <a:pPr>
              <a:defRPr/>
            </a:pPr>
            <a:fld id="{14FEC0F7-F72B-4EB9-AB99-BA2F022752F7}" type="slidenum">
              <a:rPr lang="ja-JP" altLang="en-US"/>
              <a:pPr>
                <a:defRPr/>
              </a:pPr>
              <a:t>&lt;#&gt;</a:t>
            </a:fld>
            <a:endParaRPr lang="ja-JP"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3"/>
          <p:cNvSpPr>
            <a:spLocks noGrp="1"/>
          </p:cNvSpPr>
          <p:nvPr>
            <p:ph type="dt" sz="half" idx="10"/>
          </p:nvPr>
        </p:nvSpPr>
        <p:spPr/>
        <p:txBody>
          <a:bodyPr/>
          <a:lstStyle>
            <a:lvl1pPr>
              <a:defRPr/>
            </a:lvl1pPr>
          </a:lstStyle>
          <a:p>
            <a:pPr>
              <a:defRPr/>
            </a:pPr>
            <a:fld id="{2438BA6C-551D-4C3E-A7F1-328373436341}" type="datetimeFigureOut">
              <a:rPr lang="ja-JP" altLang="en-US"/>
              <a:pPr>
                <a:defRPr/>
              </a:pPr>
              <a:t>2012/5/10</a:t>
            </a:fld>
            <a:endParaRPr lang="ja-JP" altLang="en-US"/>
          </a:p>
        </p:txBody>
      </p:sp>
      <p:sp>
        <p:nvSpPr>
          <p:cNvPr id="3"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ー 5"/>
          <p:cNvSpPr>
            <a:spLocks noGrp="1"/>
          </p:cNvSpPr>
          <p:nvPr>
            <p:ph type="sldNum" sz="quarter" idx="12"/>
          </p:nvPr>
        </p:nvSpPr>
        <p:spPr/>
        <p:txBody>
          <a:bodyPr/>
          <a:lstStyle>
            <a:lvl1pPr>
              <a:defRPr/>
            </a:lvl1pPr>
          </a:lstStyle>
          <a:p>
            <a:pPr>
              <a:defRPr/>
            </a:pPr>
            <a:fld id="{9C0E5410-3543-4FEE-8D05-B8FED977198C}" type="slidenum">
              <a:rPr lang="ja-JP" altLang="en-US"/>
              <a:pPr>
                <a:defRPr/>
              </a:pPr>
              <a:t>&lt;#&gt;</a:t>
            </a:fld>
            <a:endParaRPr lang="ja-JP"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F7046E08-1D02-42FD-A78C-A5D2C3D9E2F4}"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177734BB-83EC-4FBA-B8C0-2BB82279F09B}" type="slidenum">
              <a:rPr lang="ja-JP" altLang="en-US"/>
              <a:pPr>
                <a:defRPr/>
              </a:pPr>
              <a:t>&lt;#&gt;</a:t>
            </a:fld>
            <a:endParaRPr lang="ja-JP"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3"/>
          <p:cNvSpPr>
            <a:spLocks noGrp="1"/>
          </p:cNvSpPr>
          <p:nvPr>
            <p:ph type="dt" sz="half" idx="10"/>
          </p:nvPr>
        </p:nvSpPr>
        <p:spPr/>
        <p:txBody>
          <a:bodyPr/>
          <a:lstStyle>
            <a:lvl1pPr>
              <a:defRPr/>
            </a:lvl1pPr>
          </a:lstStyle>
          <a:p>
            <a:pPr>
              <a:defRPr/>
            </a:pPr>
            <a:fld id="{2745E695-497C-4301-8210-BB275D0F33A9}" type="datetimeFigureOut">
              <a:rPr lang="ja-JP" altLang="en-US"/>
              <a:pPr>
                <a:defRPr/>
              </a:pPr>
              <a:t>2012/5/10</a:t>
            </a:fld>
            <a:endParaRPr lang="ja-JP" altLang="en-US"/>
          </a:p>
        </p:txBody>
      </p:sp>
      <p:sp>
        <p:nvSpPr>
          <p:cNvPr id="6"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p:cNvSpPr>
            <a:spLocks noGrp="1"/>
          </p:cNvSpPr>
          <p:nvPr>
            <p:ph type="sldNum" sz="quarter" idx="12"/>
          </p:nvPr>
        </p:nvSpPr>
        <p:spPr/>
        <p:txBody>
          <a:bodyPr/>
          <a:lstStyle>
            <a:lvl1pPr>
              <a:defRPr/>
            </a:lvl1pPr>
          </a:lstStyle>
          <a:p>
            <a:pPr>
              <a:defRPr/>
            </a:pPr>
            <a:fld id="{4E78FFA4-2412-4E34-B419-FC219C8FB84D}" type="slidenum">
              <a:rPr lang="ja-JP" altLang="en-US"/>
              <a:pPr>
                <a:defRPr/>
              </a:pPr>
              <a:t>&lt;#&gt;</a:t>
            </a:fld>
            <a:endParaRPr lang="ja-JP"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89B13426-D3A8-4305-A397-2C3A7B10A82B}"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385C047E-4DF0-433B-8E33-B55C66A8BA1B}" type="slidenum">
              <a:rPr lang="ja-JP" altLang="en-US"/>
              <a:pPr>
                <a:defRPr/>
              </a:pPr>
              <a:t>&lt;#&gt;</a:t>
            </a:fld>
            <a:endParaRPr lang="ja-JP"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pPr>
              <a:defRPr/>
            </a:pPr>
            <a:fld id="{CD1C491F-3325-4D93-B52E-BDFCB9FA54E1}" type="datetimeFigureOut">
              <a:rPr lang="ja-JP" altLang="en-US"/>
              <a:pPr>
                <a:defRPr/>
              </a:pPr>
              <a:t>2012/5/10</a:t>
            </a:fld>
            <a:endParaRPr lang="ja-JP" altLang="en-US"/>
          </a:p>
        </p:txBody>
      </p:sp>
      <p:sp>
        <p:nvSpPr>
          <p:cNvPr id="5" name="フッター プレースホルダー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p:cNvSpPr>
            <a:spLocks noGrp="1"/>
          </p:cNvSpPr>
          <p:nvPr>
            <p:ph type="sldNum" sz="quarter" idx="12"/>
          </p:nvPr>
        </p:nvSpPr>
        <p:spPr/>
        <p:txBody>
          <a:bodyPr/>
          <a:lstStyle>
            <a:lvl1pPr>
              <a:defRPr/>
            </a:lvl1pPr>
          </a:lstStyle>
          <a:p>
            <a:pPr>
              <a:defRPr/>
            </a:pPr>
            <a:fld id="{347BF6A5-7D42-4DD3-B8D4-E8A0A5E9394F}" type="slidenum">
              <a:rPr lang="ja-JP" altLang="en-US"/>
              <a:pPr>
                <a:defRPr/>
              </a:pPr>
              <a:t>&lt;#&gt;</a:t>
            </a:fld>
            <a:endParaRPr lang="ja-JP"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06F8292D-B32C-4DDB-9775-B2DD72493262}"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pic>
        <p:nvPicPr>
          <p:cNvPr id="2" name="Picture 12" descr="表紙"/>
          <p:cNvPicPr>
            <a:picLocks noChangeAspect="1" noChangeArrowheads="1"/>
          </p:cNvPicPr>
          <p:nvPr userDrawn="1"/>
        </p:nvPicPr>
        <p:blipFill>
          <a:blip r:embed="rId2"/>
          <a:srcRect/>
          <a:stretch>
            <a:fillRect/>
          </a:stretch>
        </p:blipFill>
        <p:spPr bwMode="auto">
          <a:xfrm>
            <a:off x="0" y="3175"/>
            <a:ext cx="9144000" cy="6853238"/>
          </a:xfrm>
          <a:prstGeom prst="rect">
            <a:avLst/>
          </a:prstGeom>
          <a:noFill/>
          <a:ln w="9525">
            <a:noFill/>
            <a:miter lim="800000"/>
            <a:headEnd/>
            <a:tailEnd/>
          </a:ln>
        </p:spPr>
      </p:pic>
      <p:sp>
        <p:nvSpPr>
          <p:cNvPr id="3" name="Text Box 10"/>
          <p:cNvSpPr txBox="1">
            <a:spLocks noChangeArrowheads="1"/>
          </p:cNvSpPr>
          <p:nvPr userDrawn="1"/>
        </p:nvSpPr>
        <p:spPr bwMode="auto">
          <a:xfrm>
            <a:off x="7270750" y="6634163"/>
            <a:ext cx="1779588" cy="223837"/>
          </a:xfrm>
          <a:prstGeom prst="rect">
            <a:avLst/>
          </a:prstGeom>
          <a:noFill/>
          <a:ln>
            <a:noFill/>
          </a:ln>
          <a:effectLst/>
          <a:extLst>
            <a:ext uri="{909E8E84-426E-40DD-AFC4-6F175D3DCCD1}"/>
            <a:ext uri="{91240B29-F687-4F45-9708-019B960494DF}"/>
            <a:ext uri="{AF507438-7753-43E0-B8FC-AC1667EBCBE1}"/>
          </a:extLst>
        </p:spPr>
        <p:txBody>
          <a:bodyPr wrap="none" lIns="83988" tIns="41994" rIns="83988" bIns="41994">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r" eaLnBrk="1" fontAlgn="auto" hangingPunct="1">
              <a:spcBef>
                <a:spcPts val="0"/>
              </a:spcBef>
              <a:spcAft>
                <a:spcPts val="0"/>
              </a:spcAft>
              <a:defRPr/>
            </a:pPr>
            <a:r>
              <a:rPr lang="en-US" altLang="ja-JP" sz="900" smtClean="0">
                <a:solidFill>
                  <a:srgbClr val="5F5F5F"/>
                </a:solidFill>
              </a:rPr>
              <a:t>Copyright(c) SCSK Corporation</a:t>
            </a:r>
            <a:endParaRPr lang="en-US" altLang="ja-JP" sz="900" noProof="1" smtClean="0">
              <a:solidFill>
                <a:srgbClr val="5F5F5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68275" y="869950"/>
            <a:ext cx="4316413"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37088" y="869950"/>
            <a:ext cx="4318000"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FC96E3CC-0F0F-4076-AA44-2AFC930B0AE2}"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 6"/>
          <p:cNvSpPr>
            <a:spLocks noGrp="1"/>
          </p:cNvSpPr>
          <p:nvPr>
            <p:ph type="sldNum" sz="quarter" idx="10"/>
          </p:nvPr>
        </p:nvSpPr>
        <p:spPr/>
        <p:txBody>
          <a:bodyPr/>
          <a:lstStyle>
            <a:lvl1pPr>
              <a:spcBef>
                <a:spcPts val="0"/>
              </a:spcBef>
              <a:spcAft>
                <a:spcPts val="0"/>
              </a:spcAft>
              <a:defRPr/>
            </a:lvl1pPr>
          </a:lstStyle>
          <a:p>
            <a:pPr>
              <a:defRPr/>
            </a:pPr>
            <a:fld id="{298EF4FA-3BA4-498A-A9CE-3000E65779A4}" type="slidenum">
              <a:rPr lang="de-DE" altLang="ja-JP"/>
              <a:pPr>
                <a:defRPr/>
              </a:pPr>
              <a:t>&lt;#&gt;</a:t>
            </a:fld>
            <a:endParaRPr lang="de-DE" altLang="ja-JP"/>
          </a:p>
        </p:txBody>
      </p:sp>
      <p:sp>
        <p:nvSpPr>
          <p:cNvPr id="8" name="フッター プレースホルダ 7"/>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スライド番号プレースホルダ 2"/>
          <p:cNvSpPr>
            <a:spLocks noGrp="1"/>
          </p:cNvSpPr>
          <p:nvPr>
            <p:ph type="sldNum" sz="quarter" idx="10"/>
          </p:nvPr>
        </p:nvSpPr>
        <p:spPr/>
        <p:txBody>
          <a:bodyPr/>
          <a:lstStyle>
            <a:lvl1pPr>
              <a:spcBef>
                <a:spcPts val="0"/>
              </a:spcBef>
              <a:spcAft>
                <a:spcPts val="0"/>
              </a:spcAft>
              <a:defRPr/>
            </a:lvl1pPr>
          </a:lstStyle>
          <a:p>
            <a:pPr>
              <a:defRPr/>
            </a:pPr>
            <a:fld id="{E9FB78AF-FCB9-496D-B801-FA7DFF91183F}" type="slidenum">
              <a:rPr lang="de-DE" altLang="ja-JP"/>
              <a:pPr>
                <a:defRPr/>
              </a:pPr>
              <a:t>&lt;#&gt;</a:t>
            </a:fld>
            <a:endParaRPr lang="de-DE" altLang="ja-JP"/>
          </a:p>
        </p:txBody>
      </p:sp>
      <p:sp>
        <p:nvSpPr>
          <p:cNvPr id="4" name="フッター プレースホルダ 3"/>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spcBef>
                <a:spcPts val="0"/>
              </a:spcBef>
              <a:spcAft>
                <a:spcPts val="0"/>
              </a:spcAft>
              <a:defRPr/>
            </a:lvl1pPr>
          </a:lstStyle>
          <a:p>
            <a:pPr>
              <a:defRPr/>
            </a:pPr>
            <a:fld id="{E46E75C6-F766-45C9-95C0-5BCBA7BA422D}" type="slidenum">
              <a:rPr lang="de-DE" altLang="ja-JP"/>
              <a:pPr>
                <a:defRPr/>
              </a:pPr>
              <a:t>&lt;#&gt;</a:t>
            </a:fld>
            <a:endParaRPr lang="de-DE" altLang="ja-JP"/>
          </a:p>
        </p:txBody>
      </p:sp>
      <p:sp>
        <p:nvSpPr>
          <p:cNvPr id="3" name="フッター プレースホルダ 2"/>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0B96572A-14CF-4F3D-8750-72ABD55E0668}"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ACB635F3-45F7-46E0-BD3C-76E9910470F4}"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73230BDD-F425-4066-8728-AB9C313421EF}" type="slidenum">
              <a:rPr lang="ja-JP" altLang="en-US"/>
              <a:pPr>
                <a:defRPr/>
              </a:pPr>
              <a:t>&lt;#&gt;</a:t>
            </a:fld>
            <a:endParaRPr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4"/>
          <p:cNvSpPr>
            <a:spLocks noGrp="1"/>
          </p:cNvSpPr>
          <p:nvPr>
            <p:ph type="sldNum" sz="quarter" idx="10"/>
          </p:nvPr>
        </p:nvSpPr>
        <p:spPr/>
        <p:txBody>
          <a:bodyPr/>
          <a:lstStyle>
            <a:lvl1pPr>
              <a:spcBef>
                <a:spcPts val="0"/>
              </a:spcBef>
              <a:spcAft>
                <a:spcPts val="0"/>
              </a:spcAft>
              <a:defRPr/>
            </a:lvl1pPr>
          </a:lstStyle>
          <a:p>
            <a:pPr>
              <a:defRPr/>
            </a:pPr>
            <a:fld id="{F328B9EF-66F4-4FD1-BBD4-C5322131F1B8}" type="slidenum">
              <a:rPr lang="de-DE" altLang="ja-JP"/>
              <a:pPr>
                <a:defRPr/>
              </a:pPr>
              <a:t>&lt;#&gt;</a:t>
            </a:fld>
            <a:endParaRPr lang="de-DE" altLang="ja-JP"/>
          </a:p>
        </p:txBody>
      </p:sp>
      <p:sp>
        <p:nvSpPr>
          <p:cNvPr id="6" name="フッター プレースホルダ 5"/>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7C02DBAA-1EB7-47A5-AC3C-B9184B85887F}"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5" y="-1588"/>
            <a:ext cx="2195513" cy="6464301"/>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68275" y="-1588"/>
            <a:ext cx="6438900" cy="6464301"/>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3"/>
          <p:cNvSpPr>
            <a:spLocks noGrp="1"/>
          </p:cNvSpPr>
          <p:nvPr>
            <p:ph type="sldNum" sz="quarter" idx="10"/>
          </p:nvPr>
        </p:nvSpPr>
        <p:spPr/>
        <p:txBody>
          <a:bodyPr/>
          <a:lstStyle>
            <a:lvl1pPr>
              <a:spcBef>
                <a:spcPts val="0"/>
              </a:spcBef>
              <a:spcAft>
                <a:spcPts val="0"/>
              </a:spcAft>
              <a:defRPr/>
            </a:lvl1pPr>
          </a:lstStyle>
          <a:p>
            <a:pPr>
              <a:defRPr/>
            </a:pPr>
            <a:fld id="{2B149C59-833C-4CE7-B416-4E3161CF8799}" type="slidenum">
              <a:rPr lang="de-DE" altLang="ja-JP"/>
              <a:pPr>
                <a:defRPr/>
              </a:pPr>
              <a:t>&lt;#&gt;</a:t>
            </a:fld>
            <a:endParaRPr lang="de-DE" altLang="ja-JP"/>
          </a:p>
        </p:txBody>
      </p:sp>
      <p:sp>
        <p:nvSpPr>
          <p:cNvPr id="5" name="フッター プレースホルダ 4"/>
          <p:cNvSpPr>
            <a:spLocks noGrp="1"/>
          </p:cNvSpPr>
          <p:nvPr>
            <p:ph type="ftr" sz="quarter" idx="11"/>
          </p:nvPr>
        </p:nvSpPr>
        <p:spPr/>
        <p:txBody>
          <a:bodyPr/>
          <a:lstStyle>
            <a:lvl1pPr>
              <a:spcBef>
                <a:spcPts val="0"/>
              </a:spcBef>
              <a:spcAft>
                <a:spcPts val="0"/>
              </a:spcAft>
              <a:defRPr/>
            </a:lvl1pPr>
          </a:lstStyle>
          <a:p>
            <a:pPr>
              <a:defRPr/>
            </a:pPr>
            <a:r>
              <a:rPr lang="en-US" altLang="ja-JP"/>
              <a:t>Copyright 2010 FUJITSU LIMITED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spcBef>
                <a:spcPts val="0"/>
              </a:spcBef>
              <a:spcAft>
                <a:spcPts val="0"/>
              </a:spcAft>
              <a:defRPr/>
            </a:lvl1pPr>
          </a:lstStyle>
          <a:p>
            <a:pPr>
              <a:defRPr/>
            </a:pPr>
            <a:fld id="{77F84387-CC90-4C5C-B4E6-3CB9B99966BF}" type="slidenum">
              <a:rPr lang="de-DE" altLang="ja-JP"/>
              <a:pPr>
                <a:defRPr/>
              </a:pPr>
              <a:t>&lt;#&gt;</a:t>
            </a:fld>
            <a:endParaRPr lang="de-DE" altLang="ja-JP"/>
          </a:p>
        </p:txBody>
      </p:sp>
      <p:sp>
        <p:nvSpPr>
          <p:cNvPr id="3" name="フッター プレースホルダ 2"/>
          <p:cNvSpPr>
            <a:spLocks noGrp="1"/>
          </p:cNvSpPr>
          <p:nvPr>
            <p:ph type="ftr" sz="quarter" idx="11"/>
          </p:nvPr>
        </p:nvSpPr>
        <p:spPr/>
        <p:txBody>
          <a:bodyPr/>
          <a:lstStyle>
            <a:lvl1pPr>
              <a:spcBef>
                <a:spcPts val="0"/>
              </a:spcBef>
              <a:spcAft>
                <a:spcPts val="0"/>
              </a:spcAft>
              <a:defRPr/>
            </a:lvl1pPr>
          </a:lstStyle>
          <a:p>
            <a:pPr>
              <a:defRPr/>
            </a:pPr>
            <a:r>
              <a:rPr lang="en-US" altLang="ja-JP"/>
              <a:t>Copyright 2011 FUJITSU LIMITED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9" name="Picture 15" descr="Denworth-Cover.jpg"/>
          <p:cNvPicPr>
            <a:picLocks noChangeAspect="1"/>
          </p:cNvPicPr>
          <p:nvPr/>
        </p:nvPicPr>
        <p:blipFill>
          <a:blip r:embed="rId2"/>
          <a:srcRect/>
          <a:stretch>
            <a:fillRect/>
          </a:stretch>
        </p:blipFill>
        <p:spPr bwMode="auto">
          <a:xfrm>
            <a:off x="0" y="0"/>
            <a:ext cx="9144000" cy="6842125"/>
          </a:xfrm>
          <a:prstGeom prst="rect">
            <a:avLst/>
          </a:prstGeom>
          <a:noFill/>
          <a:ln w="9525">
            <a:noFill/>
            <a:miter lim="800000"/>
            <a:headEnd/>
            <a:tailEnd/>
          </a:ln>
        </p:spPr>
      </p:pic>
      <p:sp>
        <p:nvSpPr>
          <p:cNvPr id="13" name="Text Placeholder 12"/>
          <p:cNvSpPr>
            <a:spLocks noGrp="1"/>
          </p:cNvSpPr>
          <p:nvPr>
            <p:ph type="body" sz="quarter" idx="13"/>
          </p:nvPr>
        </p:nvSpPr>
        <p:spPr>
          <a:xfrm>
            <a:off x="367423" y="3429000"/>
            <a:ext cx="7591244" cy="484188"/>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3000" b="1">
                <a:solidFill>
                  <a:schemeClr val="bg1"/>
                </a:solidFill>
                <a:latin typeface="Arial"/>
                <a:cs typeface="Arial"/>
              </a:defRPr>
            </a:lvl1pPr>
          </a:lstStyle>
          <a:p>
            <a:pPr lvl="0"/>
            <a:r>
              <a:rPr lang="ja-JP" altLang="en-US" smtClean="0"/>
              <a:t>マスター テキストの書式設定</a:t>
            </a:r>
          </a:p>
        </p:txBody>
      </p:sp>
      <p:sp>
        <p:nvSpPr>
          <p:cNvPr id="16" name="Text Placeholder 15"/>
          <p:cNvSpPr>
            <a:spLocks noGrp="1"/>
          </p:cNvSpPr>
          <p:nvPr>
            <p:ph type="body" sz="quarter" idx="14"/>
          </p:nvPr>
        </p:nvSpPr>
        <p:spPr>
          <a:xfrm>
            <a:off x="367423" y="3913188"/>
            <a:ext cx="4811002" cy="390525"/>
          </a:xfrm>
        </p:spPr>
        <p:txBody>
          <a:bodyPr>
            <a:normAutofit/>
          </a:bodyPr>
          <a:lstStyle>
            <a:lvl1pPr marL="0" indent="0">
              <a:buNone/>
              <a:defRPr sz="1800" baseline="0">
                <a:solidFill>
                  <a:srgbClr val="FFFFFF"/>
                </a:solidFill>
                <a:latin typeface="Arial"/>
                <a:cs typeface="Arial"/>
              </a:defRPr>
            </a:lvl1pPr>
          </a:lstStyle>
          <a:p>
            <a:pPr lvl="0"/>
            <a:r>
              <a:rPr lang="ja-JP" altLang="en-US" smtClean="0"/>
              <a:t>マスター テキストの書式設定</a:t>
            </a:r>
          </a:p>
        </p:txBody>
      </p:sp>
      <p:sp>
        <p:nvSpPr>
          <p:cNvPr id="21" name="Text Placeholder 20"/>
          <p:cNvSpPr>
            <a:spLocks noGrp="1"/>
          </p:cNvSpPr>
          <p:nvPr>
            <p:ph type="body" sz="quarter" idx="17"/>
          </p:nvPr>
        </p:nvSpPr>
        <p:spPr>
          <a:xfrm>
            <a:off x="7112000" y="169863"/>
            <a:ext cx="1354138" cy="280987"/>
          </a:xfrm>
        </p:spPr>
        <p:txBody>
          <a:bodyPr>
            <a:normAutofit/>
          </a:bodyPr>
          <a:lstStyle>
            <a:lvl1pPr marL="0" indent="0" algn="ctr">
              <a:buNone/>
              <a:defRPr sz="1200">
                <a:solidFill>
                  <a:schemeClr val="tx1">
                    <a:lumMod val="85000"/>
                    <a:lumOff val="15000"/>
                  </a:schemeClr>
                </a:solidFill>
                <a:latin typeface="Arial"/>
                <a:cs typeface="Arial"/>
              </a:defRPr>
            </a:lvl1pPr>
          </a:lstStyle>
          <a:p>
            <a:pPr lvl="0"/>
            <a:r>
              <a:rPr lang="ja-JP" altLang="en-US" smtClean="0"/>
              <a:t>マスター テキストの書式設定</a:t>
            </a:r>
          </a:p>
        </p:txBody>
      </p:sp>
      <p:sp>
        <p:nvSpPr>
          <p:cNvPr id="23" name="Text Placeholder 22"/>
          <p:cNvSpPr>
            <a:spLocks noGrp="1"/>
          </p:cNvSpPr>
          <p:nvPr>
            <p:ph type="body" sz="quarter" idx="18"/>
          </p:nvPr>
        </p:nvSpPr>
        <p:spPr>
          <a:xfrm>
            <a:off x="367423" y="5224462"/>
            <a:ext cx="4176712" cy="323850"/>
          </a:xfrm>
        </p:spPr>
        <p:txBody>
          <a:bodyPr anchor="b">
            <a:noAutofit/>
          </a:bodyPr>
          <a:lstStyle>
            <a:lvl1pPr marL="0" indent="0" algn="l">
              <a:buNone/>
              <a:defRPr sz="2000" b="1">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4" name="Text Placeholder 22"/>
          <p:cNvSpPr>
            <a:spLocks noGrp="1"/>
          </p:cNvSpPr>
          <p:nvPr>
            <p:ph type="body" sz="quarter" idx="19"/>
          </p:nvPr>
        </p:nvSpPr>
        <p:spPr>
          <a:xfrm>
            <a:off x="4775196" y="5224462"/>
            <a:ext cx="4176712" cy="323850"/>
          </a:xfrm>
        </p:spPr>
        <p:txBody>
          <a:bodyPr anchor="b">
            <a:noAutofit/>
          </a:bodyPr>
          <a:lstStyle>
            <a:lvl1pPr marL="0" indent="0" algn="l">
              <a:buNone/>
              <a:defRPr sz="2000" b="1">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5" name="Text Placeholder 22"/>
          <p:cNvSpPr>
            <a:spLocks noGrp="1"/>
          </p:cNvSpPr>
          <p:nvPr>
            <p:ph type="body" sz="quarter" idx="20"/>
          </p:nvPr>
        </p:nvSpPr>
        <p:spPr>
          <a:xfrm>
            <a:off x="367423" y="5560305"/>
            <a:ext cx="4176712" cy="323850"/>
          </a:xfrm>
        </p:spPr>
        <p:txBody>
          <a:bodyPr>
            <a:noAutofit/>
          </a:bodyPr>
          <a:lstStyle>
            <a:lvl1pPr marL="0" indent="0" algn="l">
              <a:buNone/>
              <a:defRPr sz="1600" b="0">
                <a:solidFill>
                  <a:schemeClr val="tx1">
                    <a:lumMod val="75000"/>
                    <a:lumOff val="25000"/>
                  </a:schemeClr>
                </a:solidFill>
                <a:latin typeface="Arial"/>
                <a:cs typeface="Arial"/>
              </a:defRPr>
            </a:lvl1pPr>
          </a:lstStyle>
          <a:p>
            <a:pPr lvl="0"/>
            <a:r>
              <a:rPr lang="ja-JP" altLang="en-US" smtClean="0"/>
              <a:t>マスター テキストの書式設定</a:t>
            </a:r>
          </a:p>
        </p:txBody>
      </p:sp>
      <p:sp>
        <p:nvSpPr>
          <p:cNvPr id="26" name="Text Placeholder 22"/>
          <p:cNvSpPr>
            <a:spLocks noGrp="1"/>
          </p:cNvSpPr>
          <p:nvPr>
            <p:ph type="body" sz="quarter" idx="21"/>
          </p:nvPr>
        </p:nvSpPr>
        <p:spPr>
          <a:xfrm>
            <a:off x="4775196" y="5560305"/>
            <a:ext cx="4176712" cy="323850"/>
          </a:xfrm>
        </p:spPr>
        <p:txBody>
          <a:bodyPr>
            <a:noAutofit/>
          </a:bodyPr>
          <a:lstStyle>
            <a:lvl1pPr marL="0" indent="0" algn="l">
              <a:buNone/>
              <a:defRPr sz="1600" b="0">
                <a:solidFill>
                  <a:schemeClr val="tx1">
                    <a:lumMod val="75000"/>
                    <a:lumOff val="25000"/>
                  </a:schemeClr>
                </a:solidFill>
                <a:latin typeface="Arial"/>
                <a:cs typeface="Arial"/>
              </a:defRPr>
            </a:lvl1pPr>
          </a:lstStyle>
          <a:p>
            <a:pPr lvl="0"/>
            <a:r>
              <a:rPr lang="ja-JP" altLang="en-US" smtClean="0"/>
              <a:t>マスター テキストの書式設定</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marL="344488" indent="-344488">
              <a:buClr>
                <a:srgbClr val="A20101"/>
              </a:buClr>
              <a:buSzPct val="80000"/>
              <a:buFont typeface="Lucida Grande"/>
              <a:buChar char="►"/>
              <a:defRPr sz="2400">
                <a:latin typeface="Arial"/>
                <a:cs typeface="Arial"/>
              </a:defRPr>
            </a:lvl1pPr>
            <a:lvl2pPr marL="512763" indent="-168275">
              <a:buClrTx/>
              <a:buSzPct val="100000"/>
              <a:buFont typeface="Arial"/>
              <a:buChar char="•"/>
              <a:defRPr sz="2000">
                <a:latin typeface="Arial"/>
                <a:cs typeface="Arial"/>
              </a:defRPr>
            </a:lvl2pPr>
            <a:lvl3pPr marL="684213" indent="-171450">
              <a:buSzPct val="75000"/>
              <a:buFont typeface="Courier New"/>
              <a:buChar char="o"/>
              <a:defRPr sz="1800">
                <a:latin typeface="Arial"/>
                <a:cs typeface="Arial"/>
              </a:defRPr>
            </a:lvl3pPr>
            <a:lvl4pPr marL="850900" indent="-166688">
              <a:defRPr sz="1600">
                <a:latin typeface="Arial"/>
                <a:cs typeface="Arial"/>
              </a:defRPr>
            </a:lvl4pPr>
            <a:lvl5pPr marL="1030288" indent="-179388">
              <a:defRPr sz="1400">
                <a:latin typeface="Arial"/>
                <a:cs typeface="Aria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5"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6"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E33C828B-38F3-4B62-9950-C25D2AAD8B05}" type="slidenum">
              <a:rPr lang="en-US"/>
              <a:pPr>
                <a:defRPr/>
              </a:pPr>
              <a:t>&lt;#&gt;</a:t>
            </a:fld>
            <a:endParaRPr lang="en-US" dirty="0"/>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4"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5"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4E78F647-14D8-4CB5-A33F-EAA75B20CBEF}" type="slidenum">
              <a:rPr lang="en-US"/>
              <a:pPr>
                <a:defRPr/>
              </a:pPr>
              <a:t>&lt;#&gt;</a:t>
            </a:fld>
            <a:endParaRPr lang="en-US" dirty="0"/>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grpSp>
        <p:nvGrpSpPr>
          <p:cNvPr id="8" name="Group 22"/>
          <p:cNvGrpSpPr>
            <a:grpSpLocks/>
          </p:cNvGrpSpPr>
          <p:nvPr/>
        </p:nvGrpSpPr>
        <p:grpSpPr bwMode="auto">
          <a:xfrm>
            <a:off x="5757863" y="1282700"/>
            <a:ext cx="3394075" cy="4946650"/>
            <a:chOff x="5187284" y="710149"/>
            <a:chExt cx="3846223" cy="5604137"/>
          </a:xfrm>
        </p:grpSpPr>
        <p:pic>
          <p:nvPicPr>
            <p:cNvPr id="9" name="Picture 23" descr="SFA12K_8460.jpg"/>
            <p:cNvPicPr>
              <a:picLocks noChangeAspect="1"/>
            </p:cNvPicPr>
            <p:nvPr/>
          </p:nvPicPr>
          <p:blipFill>
            <a:blip r:embed="rId3"/>
            <a:srcRect/>
            <a:stretch>
              <a:fillRect/>
            </a:stretch>
          </p:blipFill>
          <p:spPr bwMode="auto">
            <a:xfrm>
              <a:off x="5187284" y="814925"/>
              <a:ext cx="2417359" cy="5272262"/>
            </a:xfrm>
            <a:prstGeom prst="rect">
              <a:avLst/>
            </a:prstGeom>
            <a:noFill/>
            <a:ln w="9525">
              <a:noFill/>
              <a:miter lim="800000"/>
              <a:headEnd/>
              <a:tailEnd/>
            </a:ln>
          </p:spPr>
        </p:pic>
        <p:pic>
          <p:nvPicPr>
            <p:cNvPr id="10" name="Picture 24" descr="SFA12K_8460.jpg"/>
            <p:cNvPicPr>
              <a:picLocks noChangeAspect="1"/>
            </p:cNvPicPr>
            <p:nvPr/>
          </p:nvPicPr>
          <p:blipFill>
            <a:blip r:embed="rId3"/>
            <a:srcRect/>
            <a:stretch>
              <a:fillRect/>
            </a:stretch>
          </p:blipFill>
          <p:spPr bwMode="auto">
            <a:xfrm>
              <a:off x="6463981" y="710149"/>
              <a:ext cx="2569526" cy="5604137"/>
            </a:xfrm>
            <a:prstGeom prst="rect">
              <a:avLst/>
            </a:prstGeom>
            <a:noFill/>
            <a:ln w="9525">
              <a:noFill/>
              <a:miter lim="800000"/>
              <a:headEnd/>
              <a:tailEnd/>
            </a:ln>
          </p:spPr>
        </p:pic>
      </p:gr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11"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2"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B2326D1B-B2AE-4AEC-B6B3-C0E21F5EE321}" type="slidenum">
              <a:rPr lang="en-US"/>
              <a:pPr>
                <a:defRPr/>
              </a:pPr>
              <a:t>&lt;#&gt;</a:t>
            </a:fld>
            <a:endParaRPr lang="en-US" dirty="0"/>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8"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5F4EB9F0-A6E4-42D6-9A9E-DDC8AD031736}" type="slidenum">
              <a:rPr lang="en-US"/>
              <a:pPr>
                <a:defRPr/>
              </a:pPr>
              <a:t>&lt;#&gt;</a:t>
            </a:fld>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57200" y="1600200"/>
            <a:ext cx="4038600" cy="4525963"/>
          </a:xfrm>
        </p:spPr>
        <p:txBody>
          <a:bodyPr/>
          <a:lstStyle>
            <a:lvl1pPr marL="0" marR="0" indent="0" algn="l" defTabSz="457200" rtl="0" eaLnBrk="1" fontAlgn="auto" latinLnBrk="0" hangingPunct="1">
              <a:lnSpc>
                <a:spcPct val="100000"/>
              </a:lnSpc>
              <a:spcBef>
                <a:spcPct val="20000"/>
              </a:spcBef>
              <a:spcAft>
                <a:spcPts val="0"/>
              </a:spcAft>
              <a:buClr>
                <a:srgbClr val="FFFFFF"/>
              </a:buClr>
              <a:buSzTx/>
              <a:buFont typeface="Arial"/>
              <a:buNone/>
              <a:tabLst/>
              <a:defRPr sz="2800">
                <a:latin typeface="Arial"/>
                <a:cs typeface="Arial"/>
              </a:defRPr>
            </a:lvl1pPr>
            <a:lvl2pPr marL="631825" marR="0" indent="-228600" algn="l" defTabSz="457200" rtl="0" eaLnBrk="1" fontAlgn="auto" latinLnBrk="0" hangingPunct="1">
              <a:lnSpc>
                <a:spcPct val="100000"/>
              </a:lnSpc>
              <a:spcBef>
                <a:spcPct val="20000"/>
              </a:spcBef>
              <a:spcAft>
                <a:spcPts val="0"/>
              </a:spcAft>
              <a:buClr>
                <a:srgbClr val="A6211C"/>
              </a:buClr>
              <a:buSzPct val="70000"/>
              <a:buFont typeface="Arial"/>
              <a:buNone/>
              <a:tabLst>
                <a:tab pos="287338" algn="l"/>
              </a:tabLst>
              <a:defRPr sz="2200" baseline="0">
                <a:latin typeface="Arial"/>
                <a:cs typeface="Arial"/>
              </a:defRPr>
            </a:lvl2pPr>
            <a:lvl3pPr marL="684213" marR="0" indent="-49213" algn="l" defTabSz="457200" rtl="0" eaLnBrk="1" fontAlgn="auto" latinLnBrk="0" hangingPunct="1">
              <a:lnSpc>
                <a:spcPct val="100000"/>
              </a:lnSpc>
              <a:spcBef>
                <a:spcPct val="20000"/>
              </a:spcBef>
              <a:spcAft>
                <a:spcPts val="0"/>
              </a:spcAft>
              <a:buClrTx/>
              <a:buSzTx/>
              <a:buFont typeface="Arial"/>
              <a:buChar char="•"/>
              <a:tabLst/>
              <a:defRPr sz="3400">
                <a:latin typeface="Arial"/>
                <a:cs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5pPr>
            <a:lvl6pPr>
              <a:defRPr sz="1800"/>
            </a:lvl6pPr>
            <a:lvl7pPr>
              <a:defRPr sz="1800"/>
            </a:lvl7pPr>
            <a:lvl8pPr>
              <a:defRPr sz="1800"/>
            </a:lvl8pPr>
            <a:lvl9pPr>
              <a:defRPr sz="18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4" name="Content Placeholder 3"/>
          <p:cNvSpPr>
            <a:spLocks noGrp="1"/>
          </p:cNvSpPr>
          <p:nvPr>
            <p:ph sz="half" idx="2"/>
          </p:nvPr>
        </p:nvSpPr>
        <p:spPr>
          <a:xfrm>
            <a:off x="4648200" y="1600200"/>
            <a:ext cx="4038600" cy="4525963"/>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sz="2400">
                <a:latin typeface="Arial"/>
                <a:cs typeface="Arial"/>
              </a:defRPr>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1800">
                <a:latin typeface="Arial"/>
                <a:cs typeface="Arial"/>
              </a:defRPr>
            </a:lvl5pPr>
            <a:lvl6pPr>
              <a:defRPr sz="1800"/>
            </a:lvl6pPr>
            <a:lvl7pPr>
              <a:defRPr sz="1800"/>
            </a:lvl7pPr>
            <a:lvl8pPr>
              <a:defRPr sz="1800"/>
            </a:lvl8pPr>
            <a:lvl9pPr>
              <a:defRPr sz="18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5"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6"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7"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9FB739B2-056D-42F3-AC51-92C26795E1BA}" type="slidenum">
              <a:rPr lang="en-US"/>
              <a:pPr>
                <a:defRPr/>
              </a:pPr>
              <a:t>&lt;#&gt;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2CFA97CE-1B07-498D-8E37-A17D923EC325}"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CD355138-E4D6-4DEC-88C2-0CD1DB63E2A8}" type="slidenum">
              <a:rPr lang="ja-JP" altLang="en-US"/>
              <a:pPr>
                <a:defRPr/>
              </a:pPr>
              <a:t>&lt;#&gt;</a:t>
            </a:fld>
            <a:endParaRPr lang="ja-JP"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457200" y="1452866"/>
            <a:ext cx="4040188" cy="722009"/>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5" name="Text Placeholder 4"/>
          <p:cNvSpPr>
            <a:spLocks noGrp="1"/>
          </p:cNvSpPr>
          <p:nvPr>
            <p:ph type="body" sz="quarter" idx="3"/>
          </p:nvPr>
        </p:nvSpPr>
        <p:spPr>
          <a:xfrm>
            <a:off x="4645025" y="1452866"/>
            <a:ext cx="4041775" cy="722009"/>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5" y="2174875"/>
            <a:ext cx="4041775" cy="3951288"/>
          </a:xfrm>
        </p:spPr>
        <p:txBody>
          <a:bodyPr/>
          <a:lstStyle>
            <a:lvl1pPr marL="390525"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8636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p:txBody>
      </p:sp>
      <p:sp>
        <p:nvSpPr>
          <p:cNvPr id="7"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8"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F34C0BFF-C4B3-457B-BAA8-E2282CFF50AE}" type="slidenum">
              <a:rPr lang="en-US"/>
              <a:pPr>
                <a:defRPr/>
              </a:pPr>
              <a:t>&lt;#&gt;</a:t>
            </a:fld>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8" name="Text Placeholder 4"/>
          <p:cNvSpPr>
            <a:spLocks noGrp="1"/>
          </p:cNvSpPr>
          <p:nvPr>
            <p:ph type="body" sz="quarter" idx="3"/>
          </p:nvPr>
        </p:nvSpPr>
        <p:spPr>
          <a:xfrm>
            <a:off x="4645025" y="1458093"/>
            <a:ext cx="4041775" cy="716782"/>
          </a:xfrm>
        </p:spPr>
        <p:txBody>
          <a:bodyPr anchor="b">
            <a:noAutofit/>
          </a:bodyPr>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9" name="Content Placeholder 5"/>
          <p:cNvSpPr>
            <a:spLocks noGrp="1"/>
          </p:cNvSpPr>
          <p:nvPr>
            <p:ph sz="quarter" idx="4"/>
          </p:nvPr>
        </p:nvSpPr>
        <p:spPr>
          <a:xfrm>
            <a:off x="4645025" y="2174875"/>
            <a:ext cx="4041775" cy="3951288"/>
          </a:xfrm>
        </p:spPr>
        <p:txBody>
          <a:bodyPr/>
          <a:lstStyle>
            <a:lvl1pPr marL="0" marR="0" indent="0" algn="l" defTabSz="457200" rtl="0" eaLnBrk="1" fontAlgn="auto" latinLnBrk="0" hangingPunct="1">
              <a:lnSpc>
                <a:spcPct val="100000"/>
              </a:lnSpc>
              <a:spcBef>
                <a:spcPct val="20000"/>
              </a:spcBef>
              <a:spcAft>
                <a:spcPts val="0"/>
              </a:spcAft>
              <a:buClr>
                <a:srgbClr val="FFFFFF"/>
              </a:buClr>
              <a:buSzTx/>
              <a:buFont typeface="Arial"/>
              <a:buNone/>
              <a:tabLst/>
              <a:defRPr sz="2400">
                <a:solidFill>
                  <a:srgbClr val="404040"/>
                </a:solidFill>
                <a:latin typeface="Arial"/>
                <a:cs typeface="Arial"/>
              </a:defRPr>
            </a:lvl1pPr>
            <a:lvl2pPr marL="742950" marR="0" indent="-285750" algn="l" defTabSz="457200" rtl="0" eaLnBrk="1" fontAlgn="auto" latinLnBrk="0" hangingPunct="1">
              <a:lnSpc>
                <a:spcPct val="100000"/>
              </a:lnSpc>
              <a:spcBef>
                <a:spcPct val="20000"/>
              </a:spcBef>
              <a:spcAft>
                <a:spcPts val="0"/>
              </a:spcAft>
              <a:buClr>
                <a:srgbClr val="A6211C"/>
              </a:buClr>
              <a:buSzPct val="70000"/>
              <a:buFont typeface="Arial"/>
              <a:buChar char="►"/>
              <a:tabLst/>
              <a:defRPr kumimoji="0" lang="en-US" sz="2400" b="0" i="0" u="none" strike="noStrike" kern="1200" cap="none" spc="0" normalizeH="0" baseline="0" noProof="0"/>
            </a:lvl2pPr>
            <a:lvl3pPr marL="1143000" marR="0" indent="-228600" algn="l" defTabSz="457200" rtl="0" eaLnBrk="1" fontAlgn="auto" latinLnBrk="0" hangingPunct="1">
              <a:lnSpc>
                <a:spcPct val="100000"/>
              </a:lnSpc>
              <a:spcBef>
                <a:spcPct val="20000"/>
              </a:spcBef>
              <a:spcAft>
                <a:spcPts val="0"/>
              </a:spcAft>
              <a:buClrTx/>
              <a:buSzTx/>
              <a:buFont typeface="Arial"/>
              <a:buChar char="•"/>
              <a:tabLst/>
              <a:defRPr kumimoji="0" lang="en-US" sz="2000" b="0" i="0" u="none" strike="noStrike" kern="1200" cap="none" spc="0" normalizeH="0" baseline="0" noProof="0">
                <a:ln>
                  <a:noFill/>
                </a:ln>
                <a:solidFill>
                  <a:srgbClr val="191919"/>
                </a:solidFill>
                <a:effectLst/>
                <a:uLnTx/>
                <a:uFillTx/>
                <a:latin typeface="Arial"/>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n>
                  <a:noFill/>
                </a:ln>
                <a:solidFill>
                  <a:srgbClr val="191919"/>
                </a:solidFill>
                <a:effectLst/>
                <a:uLnTx/>
                <a:uFillTx/>
                <a:latin typeface="Arial"/>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kumimoji="0" lang="en-US" sz="1800" b="0" i="0" u="none" strike="noStrike" kern="1200" cap="none" spc="0" normalizeH="0" baseline="0" noProof="0"/>
            </a:lvl5pPr>
            <a:lvl6pPr>
              <a:defRPr sz="1600"/>
            </a:lvl6pPr>
            <a:lvl7pPr>
              <a:defRPr sz="1600"/>
            </a:lvl7pPr>
            <a:lvl8pPr>
              <a:defRPr sz="1600"/>
            </a:lvl8pPr>
            <a:lvl9pPr>
              <a:defRPr sz="1600"/>
            </a:lvl9p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en-US" noProof="0" dirty="0"/>
          </a:p>
        </p:txBody>
      </p:sp>
      <p:sp>
        <p:nvSpPr>
          <p:cNvPr id="14" name="ClipArt Placeholder 13"/>
          <p:cNvSpPr>
            <a:spLocks noGrp="1"/>
          </p:cNvSpPr>
          <p:nvPr>
            <p:ph type="clipArt" sz="quarter" idx="13"/>
          </p:nvPr>
        </p:nvSpPr>
        <p:spPr>
          <a:xfrm>
            <a:off x="457200" y="1458093"/>
            <a:ext cx="3846513" cy="4668070"/>
          </a:xfrm>
        </p:spPr>
        <p:txBody>
          <a:bodyPr rtlCol="0" anchor="ctr">
            <a:normAutofit/>
          </a:bodyPr>
          <a:lstStyle>
            <a:lvl1pPr marL="0" indent="0" algn="ctr">
              <a:buNone/>
              <a:defRPr i="1">
                <a:solidFill>
                  <a:schemeClr val="tx1">
                    <a:lumMod val="75000"/>
                    <a:lumOff val="25000"/>
                  </a:schemeClr>
                </a:solidFill>
                <a:latin typeface="Arial"/>
                <a:cs typeface="Arial"/>
              </a:defRPr>
            </a:lvl1pPr>
          </a:lstStyle>
          <a:p>
            <a:pPr lvl="0"/>
            <a:r>
              <a:rPr lang="ja-JP" altLang="en-US" noProof="0" smtClean="0"/>
              <a:t>アイコンをクリックしてクリップアートを追加</a:t>
            </a:r>
            <a:endParaRPr lang="en-US" noProof="0" dirty="0"/>
          </a:p>
        </p:txBody>
      </p:sp>
      <p:sp>
        <p:nvSpPr>
          <p:cNvPr id="6" name="Footer Placeholder 4"/>
          <p:cNvSpPr>
            <a:spLocks noGrp="1"/>
          </p:cNvSpPr>
          <p:nvPr>
            <p:ph type="ftr" sz="quarter" idx="14"/>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7" name="Date Placeholder 3"/>
          <p:cNvSpPr>
            <a:spLocks noGrp="1"/>
          </p:cNvSpPr>
          <p:nvPr>
            <p:ph type="dt" sz="half" idx="15"/>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10" name="Slide Number Placeholder 5"/>
          <p:cNvSpPr>
            <a:spLocks noGrp="1"/>
          </p:cNvSpPr>
          <p:nvPr>
            <p:ph type="sldNum" sz="quarter" idx="16"/>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014D0D61-2107-4D5A-A261-6177FE012217}" type="slidenum">
              <a:rPr lang="en-US"/>
              <a:pPr>
                <a:defRPr/>
              </a:pPr>
              <a:t>&lt;#&gt;</a:t>
            </a:fld>
            <a:endParaRPr lang="en-US"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2"/>
          <p:cNvSpPr/>
          <p:nvPr/>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sp>
        <p:nvSpPr>
          <p:cNvPr id="3" name="Rectangle 17"/>
          <p:cNvSpPr>
            <a:spLocks noChangeArrowheads="1"/>
          </p:cNvSpPr>
          <p:nvPr/>
        </p:nvSpPr>
        <p:spPr bwMode="auto">
          <a:xfrm>
            <a:off x="1358900" y="6618288"/>
            <a:ext cx="2503488" cy="215900"/>
          </a:xfrm>
          <a:prstGeom prst="rect">
            <a:avLst/>
          </a:prstGeom>
          <a:noFill/>
          <a:ln>
            <a:noFill/>
          </a:ln>
          <a:extLst>
            <a:ext uri="{909E8E84-426E-40dd-AFC4-6F175D3DCCD1}"/>
            <a:ext uri="{91240B29-F687-4f45-9708-019B960494DF}"/>
          </a:extLst>
        </p:spPr>
        <p:txBody>
          <a:bodyPr anchor="ctr">
            <a:spAutoFit/>
          </a:bodyPr>
          <a:lstStyle/>
          <a:p>
            <a:pPr defTabSz="457200">
              <a:defRPr/>
            </a:pPr>
            <a:r>
              <a:rPr kumimoji="0" lang="en-US" altLang="ja-JP" sz="800">
                <a:solidFill>
                  <a:srgbClr val="8C8C8C"/>
                </a:solidFill>
                <a:latin typeface="+mn-lt"/>
                <a:ea typeface="+mn-ea"/>
                <a:cs typeface="Arial" charset="0"/>
              </a:rPr>
              <a:t>©2012 DataDirect Networks.  All Rights Reserved</a:t>
            </a:r>
            <a:r>
              <a:rPr kumimoji="0" lang="en-US" altLang="ja-JP" sz="800">
                <a:solidFill>
                  <a:srgbClr val="525252"/>
                </a:solidFill>
                <a:latin typeface="+mn-lt"/>
                <a:ea typeface="+mn-ea"/>
                <a:cs typeface="Arial" charset="0"/>
              </a:rPr>
              <a:t>.</a:t>
            </a:r>
          </a:p>
        </p:txBody>
      </p:sp>
      <p:sp>
        <p:nvSpPr>
          <p:cNvPr id="4" name="Slide Number Placeholder 5"/>
          <p:cNvSpPr txBox="1">
            <a:spLocks/>
          </p:cNvSpPr>
          <p:nvPr/>
        </p:nvSpPr>
        <p:spPr>
          <a:xfrm>
            <a:off x="371475" y="6643688"/>
            <a:ext cx="438150" cy="166687"/>
          </a:xfrm>
          <a:prstGeom prst="rect">
            <a:avLst/>
          </a:prstGeom>
        </p:spPr>
        <p:txBody>
          <a:bodyPr anchor="ctr"/>
          <a:lstStyle>
            <a:defPPr>
              <a:defRPr lang="en-US"/>
            </a:defPPr>
            <a:lvl1pPr marL="0" algn="l" defTabSz="457200" rtl="0" eaLnBrk="1" latinLnBrk="0" hangingPunct="1">
              <a:defRPr sz="800" kern="1200">
                <a:solidFill>
                  <a:schemeClr val="tx1">
                    <a:lumMod val="75000"/>
                    <a:lumOff val="2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BBD76C8-EFE8-4D03-8490-4A7E7868D372}" type="slidenum">
              <a:rPr kumimoji="0" lang="en-US" smtClean="0">
                <a:solidFill>
                  <a:srgbClr val="191919">
                    <a:lumMod val="75000"/>
                    <a:lumOff val="25000"/>
                  </a:srgbClr>
                </a:solidFill>
              </a:rPr>
              <a:pPr>
                <a:defRPr/>
              </a:pPr>
              <a:t>&lt;#&gt;</a:t>
            </a:fld>
            <a:endParaRPr kumimoji="0" lang="en-US" dirty="0">
              <a:solidFill>
                <a:srgbClr val="191919">
                  <a:lumMod val="75000"/>
                  <a:lumOff val="25000"/>
                </a:srgbClr>
              </a:solidFill>
            </a:endParaRPr>
          </a:p>
        </p:txBody>
      </p:sp>
      <p:sp>
        <p:nvSpPr>
          <p:cNvPr id="5" name="TextBox 21"/>
          <p:cNvSpPr txBox="1">
            <a:spLocks noChangeArrowheads="1"/>
          </p:cNvSpPr>
          <p:nvPr/>
        </p:nvSpPr>
        <p:spPr bwMode="auto">
          <a:xfrm>
            <a:off x="7845425" y="6527800"/>
            <a:ext cx="1141413" cy="369888"/>
          </a:xfrm>
          <a:prstGeom prst="rect">
            <a:avLst/>
          </a:prstGeom>
          <a:noFill/>
          <a:ln>
            <a:noFill/>
          </a:ln>
          <a:extLst>
            <a:ext uri="{909E8E84-426E-40dd-AFC4-6F175D3DCCD1}"/>
            <a:ext uri="{91240B29-F687-4f45-9708-019B960494DF}"/>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457200" eaLnBrk="1" hangingPunct="1">
              <a:defRPr/>
            </a:pPr>
            <a:r>
              <a:rPr kumimoji="0" lang="en-US" sz="1800" smtClean="0">
                <a:solidFill>
                  <a:srgbClr val="A7211C"/>
                </a:solidFill>
                <a:latin typeface="Myriad Pro" charset="0"/>
                <a:cs typeface="Myriad Pro" charset="0"/>
              </a:rPr>
              <a:t>ddn</a:t>
            </a:r>
            <a:r>
              <a:rPr kumimoji="0" lang="en-US" sz="1800" smtClean="0">
                <a:solidFill>
                  <a:srgbClr val="191919"/>
                </a:solidFill>
                <a:latin typeface="Myriad Pro" charset="0"/>
                <a:cs typeface="Myriad Pro" charset="0"/>
              </a:rPr>
              <a:t>.com</a:t>
            </a:r>
          </a:p>
        </p:txBody>
      </p:sp>
      <p:sp>
        <p:nvSpPr>
          <p:cNvPr id="6" name="Slide Number Placeholder 3"/>
          <p:cNvSpPr>
            <a:spLocks noGrp="1"/>
          </p:cNvSpPr>
          <p:nvPr>
            <p:ph type="sldNum" sz="quarter" idx="10"/>
          </p:nvPr>
        </p:nvSpPr>
        <p:spPr>
          <a:xfrm>
            <a:off x="371475" y="6548438"/>
            <a:ext cx="438150" cy="200025"/>
          </a:xfrm>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2DB92D0A-5774-40E7-A10C-243957F3FAAB}" type="slidenum">
              <a:rPr lang="en-US"/>
              <a:pPr>
                <a:defRPr/>
              </a:pPr>
              <a:t>&lt;#&gt;</a:t>
            </a:fld>
            <a:endParaRPr lang="en-US"/>
          </a:p>
        </p:txBody>
      </p:sp>
      <p:sp>
        <p:nvSpPr>
          <p:cNvPr id="7" name="Footer Placeholder 4"/>
          <p:cNvSpPr>
            <a:spLocks noGrp="1"/>
          </p:cNvSpPr>
          <p:nvPr>
            <p:ph type="ftr" sz="quarter" idx="11"/>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8" name="Date Placeholder 3"/>
          <p:cNvSpPr>
            <a:spLocks noGrp="1"/>
          </p:cNvSpPr>
          <p:nvPr>
            <p:ph type="dt" sz="half" idx="12"/>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8" name="TextBox 22"/>
          <p:cNvSpPr txBox="1">
            <a:spLocks noChangeArrowheads="1"/>
          </p:cNvSpPr>
          <p:nvPr/>
        </p:nvSpPr>
        <p:spPr bwMode="auto">
          <a:xfrm>
            <a:off x="0" y="6240463"/>
            <a:ext cx="9144000" cy="338137"/>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r>
              <a:rPr kumimoji="0" lang="en-US" sz="800" smtClean="0">
                <a:solidFill>
                  <a:srgbClr val="A6A6A6"/>
                </a:solidFill>
              </a:rPr>
              <a:t>DataDirect Networks, Information in Motion, Silicon Storage Appliance, S2A, Storage Fusion Architecture, SFA, Storage Fusion Fabric, Web Object Scaler, WOS, EXAScaler, GRIDScaler, xSTREAMScaler, NAS Scaler, ReAct, ObjectAssure, In-Storage Processing and SATAssure are all trademarks of DataDirect Networks.  Any unauthorized use is prohibited.</a:t>
            </a: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9"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10" name="Date Placeholder 3"/>
          <p:cNvSpPr>
            <a:spLocks noGrp="1"/>
          </p:cNvSpPr>
          <p:nvPr>
            <p:ph type="dt" sz="half" idx="11"/>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1" name="Slide Number Placeholder 5"/>
          <p:cNvSpPr>
            <a:spLocks noGrp="1"/>
          </p:cNvSpPr>
          <p:nvPr>
            <p:ph type="sldNum" sz="quarter" idx="12"/>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631213C0-5C3F-4FAE-A741-E910E671E106}" type="slidenum">
              <a:rPr lang="en-US"/>
              <a:pPr>
                <a:defRPr/>
              </a:pPr>
              <a:t>&lt;#&gt;</a:t>
            </a:fld>
            <a:endParaRPr lang="en-US"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4" name="Date Placeholder 3"/>
          <p:cNvSpPr>
            <a:spLocks noGrp="1"/>
          </p:cNvSpPr>
          <p:nvPr>
            <p:ph type="dt" sz="half" idx="11"/>
          </p:nvPr>
        </p:nvSpPr>
        <p:spPr/>
        <p:txBody>
          <a:bodyPr rtlCol="0"/>
          <a:lstStyle>
            <a:lvl1pPr fontAlgn="auto">
              <a:spcBef>
                <a:spcPts val="0"/>
              </a:spcBef>
              <a:spcAft>
                <a:spcPts val="0"/>
              </a:spcAft>
              <a:defRPr kumimoji="1">
                <a:solidFill>
                  <a:srgbClr val="191919">
                    <a:tint val="75000"/>
                  </a:srgbClr>
                </a:solidFill>
                <a:latin typeface="Arial"/>
                <a:ea typeface="+mn-ea"/>
                <a:cs typeface="Arial"/>
              </a:defRPr>
            </a:lvl1pPr>
          </a:lstStyle>
          <a:p>
            <a:pPr>
              <a:defRPr/>
            </a:pPr>
            <a:r>
              <a:rPr lang="en-US"/>
              <a:t>2/7/12</a:t>
            </a:r>
          </a:p>
        </p:txBody>
      </p:sp>
      <p:sp>
        <p:nvSpPr>
          <p:cNvPr id="5" name="Slide Number Placeholder 5"/>
          <p:cNvSpPr>
            <a:spLocks noGrp="1"/>
          </p:cNvSpPr>
          <p:nvPr>
            <p:ph type="sldNum" sz="quarter" idx="12"/>
          </p:nvPr>
        </p:nvSpPr>
        <p:spPr/>
        <p:txBody>
          <a:bodyPr rtlCol="0"/>
          <a:lstStyle>
            <a:lvl1pPr fontAlgn="auto">
              <a:spcBef>
                <a:spcPts val="0"/>
              </a:spcBef>
              <a:spcAft>
                <a:spcPts val="0"/>
              </a:spcAft>
              <a:defRPr kumimoji="1">
                <a:solidFill>
                  <a:srgbClr val="191919">
                    <a:lumMod val="75000"/>
                    <a:lumOff val="25000"/>
                  </a:srgbClr>
                </a:solidFill>
                <a:latin typeface="Arial"/>
                <a:ea typeface="+mn-ea"/>
                <a:cs typeface="Arial"/>
              </a:defRPr>
            </a:lvl1pPr>
          </a:lstStyle>
          <a:p>
            <a:pPr>
              <a:defRPr/>
            </a:pPr>
            <a:fld id="{603E0EE7-C4B9-42FC-A2D6-F6013F28C456}" type="slidenum">
              <a:rPr lang="en-US"/>
              <a:pPr>
                <a:defRPr/>
              </a:pPr>
              <a:t>&lt;#&gt;</a:t>
            </a:fld>
            <a:endParaRPr lang="en-US" dirty="0"/>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grpSp>
        <p:nvGrpSpPr>
          <p:cNvPr id="8" name="Group 22"/>
          <p:cNvGrpSpPr>
            <a:grpSpLocks/>
          </p:cNvGrpSpPr>
          <p:nvPr/>
        </p:nvGrpSpPr>
        <p:grpSpPr bwMode="auto">
          <a:xfrm>
            <a:off x="5757863" y="1282700"/>
            <a:ext cx="3394075" cy="4946650"/>
            <a:chOff x="5187284" y="710149"/>
            <a:chExt cx="3846223" cy="5604137"/>
          </a:xfrm>
        </p:grpSpPr>
        <p:pic>
          <p:nvPicPr>
            <p:cNvPr id="9" name="Picture 23" descr="SFA12K_8460.jpg"/>
            <p:cNvPicPr>
              <a:picLocks noChangeAspect="1"/>
            </p:cNvPicPr>
            <p:nvPr/>
          </p:nvPicPr>
          <p:blipFill>
            <a:blip r:embed="rId3"/>
            <a:srcRect/>
            <a:stretch>
              <a:fillRect/>
            </a:stretch>
          </p:blipFill>
          <p:spPr bwMode="auto">
            <a:xfrm>
              <a:off x="5187284" y="814925"/>
              <a:ext cx="2417359" cy="5272262"/>
            </a:xfrm>
            <a:prstGeom prst="rect">
              <a:avLst/>
            </a:prstGeom>
            <a:noFill/>
            <a:ln w="9525">
              <a:noFill/>
              <a:miter lim="800000"/>
              <a:headEnd/>
              <a:tailEnd/>
            </a:ln>
          </p:spPr>
        </p:pic>
        <p:pic>
          <p:nvPicPr>
            <p:cNvPr id="10" name="Picture 24" descr="SFA12K_8460.jpg"/>
            <p:cNvPicPr>
              <a:picLocks noChangeAspect="1"/>
            </p:cNvPicPr>
            <p:nvPr/>
          </p:nvPicPr>
          <p:blipFill>
            <a:blip r:embed="rId3"/>
            <a:srcRect/>
            <a:stretch>
              <a:fillRect/>
            </a:stretch>
          </p:blipFill>
          <p:spPr bwMode="auto">
            <a:xfrm>
              <a:off x="6463981" y="710149"/>
              <a:ext cx="2569526" cy="5604137"/>
            </a:xfrm>
            <a:prstGeom prst="rect">
              <a:avLst/>
            </a:prstGeom>
            <a:noFill/>
            <a:ln w="9525">
              <a:noFill/>
              <a:miter lim="800000"/>
              <a:headEnd/>
              <a:tailEnd/>
            </a:ln>
          </p:spPr>
        </p:pic>
      </p:gr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11"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2"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FD5AAE51-0735-479D-BEBF-DC3E1DCD8C48}" type="slidenum">
              <a:rPr lang="en-US"/>
              <a:pPr>
                <a:defRPr/>
              </a:pPr>
              <a:t>&lt;#&gt;</a:t>
            </a:fld>
            <a:endParaRPr lang="en-US" dirty="0"/>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6" name="Title 5"/>
          <p:cNvSpPr>
            <a:spLocks noGrp="1"/>
          </p:cNvSpPr>
          <p:nvPr>
            <p:ph type="title"/>
          </p:nvPr>
        </p:nvSpPr>
        <p:spPr>
          <a:xfrm>
            <a:off x="288917" y="4060827"/>
            <a:ext cx="5553084" cy="1039485"/>
          </a:xfrm>
        </p:spPr>
        <p:txBody>
          <a:bodyPr/>
          <a:lstStyle>
            <a:lvl1pPr>
              <a:defRPr>
                <a:solidFill>
                  <a:srgbClr val="FFFFFF"/>
                </a:solidFill>
              </a:defRPr>
            </a:lvl1pPr>
          </a:lstStyle>
          <a:p>
            <a:r>
              <a:rPr lang="ja-JP" altLang="en-US" smtClean="0"/>
              <a:t>マスター タイトルの書式設定</a:t>
            </a:r>
            <a:endParaRPr lang="en-US" dirty="0"/>
          </a:p>
        </p:txBody>
      </p:sp>
      <p:sp>
        <p:nvSpPr>
          <p:cNvPr id="8" name="Date Placeholder 3"/>
          <p:cNvSpPr>
            <a:spLocks noGrp="1"/>
          </p:cNvSpPr>
          <p:nvPr>
            <p:ph type="dt" sz="half" idx="10"/>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9" name="Slide Number Placeholder 5"/>
          <p:cNvSpPr>
            <a:spLocks noGrp="1"/>
          </p:cNvSpPr>
          <p:nvPr>
            <p:ph type="sldNum" sz="quarter" idx="11"/>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432F7F7E-891D-49F7-8364-1FFE3500DB5C}" type="slidenum">
              <a:rPr lang="en-US"/>
              <a:pPr>
                <a:defRPr/>
              </a:pPr>
              <a:t>&lt;#&gt;</a:t>
            </a:fld>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3" name="Rectangle 12"/>
          <p:cNvSpPr/>
          <p:nvPr/>
        </p:nvSpPr>
        <p:spPr>
          <a:xfrm>
            <a:off x="0" y="0"/>
            <a:ext cx="9144000"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kumimoji="0" lang="ja-JP" altLang="en-US">
              <a:solidFill>
                <a:srgbClr val="FFFFFF"/>
              </a:solidFill>
              <a:cs typeface="ＭＳ Ｐゴシック" charset="0"/>
            </a:endParaRPr>
          </a:p>
        </p:txBody>
      </p:sp>
      <p:pic>
        <p:nvPicPr>
          <p:cNvPr id="4" name="Picture 17" descr="DDN logo 6 Inches.jpg"/>
          <p:cNvPicPr>
            <a:picLocks noChangeAspect="1"/>
          </p:cNvPicPr>
          <p:nvPr/>
        </p:nvPicPr>
        <p:blipFill>
          <a:blip r:embed="rId2"/>
          <a:srcRect/>
          <a:stretch>
            <a:fillRect/>
          </a:stretch>
        </p:blipFill>
        <p:spPr bwMode="auto">
          <a:xfrm>
            <a:off x="160338" y="1955800"/>
            <a:ext cx="4737100" cy="1125538"/>
          </a:xfrm>
          <a:prstGeom prst="rect">
            <a:avLst/>
          </a:prstGeom>
          <a:noFill/>
          <a:ln w="9525">
            <a:noFill/>
            <a:miter lim="800000"/>
            <a:headEnd/>
            <a:tailEnd/>
          </a:ln>
        </p:spPr>
      </p:pic>
      <p:sp>
        <p:nvSpPr>
          <p:cNvPr id="5" name="Round Same Side Corner Rectangle 17"/>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7" name="Round Same Side Corner Rectangle 20"/>
          <p:cNvSpPr/>
          <p:nvPr/>
        </p:nvSpPr>
        <p:spPr>
          <a:xfrm rot="10800000">
            <a:off x="0" y="3794256"/>
            <a:ext cx="9144000" cy="1588714"/>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sp>
        <p:nvSpPr>
          <p:cNvPr id="8" name="TextBox 21"/>
          <p:cNvSpPr txBox="1">
            <a:spLocks noChangeArrowheads="1"/>
          </p:cNvSpPr>
          <p:nvPr/>
        </p:nvSpPr>
        <p:spPr bwMode="auto">
          <a:xfrm>
            <a:off x="0" y="5383213"/>
            <a:ext cx="9144000" cy="338137"/>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defTabSz="457200">
              <a:defRPr/>
            </a:pPr>
            <a:r>
              <a:rPr kumimoji="0" lang="en-US" sz="800">
                <a:solidFill>
                  <a:srgbClr val="A20101"/>
                </a:solidFill>
              </a:rPr>
              <a:t>DataDirect Networks, Information in Motion, Silicon Storage Appliance, S2A, Storage Fusion Architecture, SFA, Storage Fusion Fabric, Web Object Scaler, WOS, EXAScaler, GRIDScaler, xSTREAMScaler, NAS Scaler, ReAct, ObjectAssure, In-Storage Processing and SATAssure are all trademarks of DataDirect Networks.  Any unauthorized use is prohibited.</a:t>
            </a:r>
          </a:p>
        </p:txBody>
      </p:sp>
      <p:sp>
        <p:nvSpPr>
          <p:cNvPr id="6" name="Title 5"/>
          <p:cNvSpPr>
            <a:spLocks noGrp="1"/>
          </p:cNvSpPr>
          <p:nvPr>
            <p:ph type="title"/>
          </p:nvPr>
        </p:nvSpPr>
        <p:spPr>
          <a:xfrm>
            <a:off x="288917" y="4060827"/>
            <a:ext cx="5553084" cy="1039485"/>
          </a:xfrm>
        </p:spPr>
        <p:txBody>
          <a:bodyPr/>
          <a:lstStyle>
            <a:lvl1pPr>
              <a:defRPr baseline="0">
                <a:solidFill>
                  <a:srgbClr val="FFFFFF"/>
                </a:solidFill>
              </a:defRPr>
            </a:lvl1pPr>
          </a:lstStyle>
          <a:p>
            <a:r>
              <a:rPr lang="ja-JP" altLang="en-US" smtClean="0"/>
              <a:t>マスター タイトルの書式設定</a:t>
            </a:r>
            <a:endParaRPr lang="en-US" dirty="0"/>
          </a:p>
        </p:txBody>
      </p:sp>
      <p:sp>
        <p:nvSpPr>
          <p:cNvPr id="9" name="Footer Placeholder 4"/>
          <p:cNvSpPr>
            <a:spLocks noGrp="1"/>
          </p:cNvSpPr>
          <p:nvPr>
            <p:ph type="ftr" sz="quarter" idx="10"/>
          </p:nvPr>
        </p:nvSpPr>
        <p:spPr/>
        <p:txBody>
          <a:bodyPr/>
          <a:lstStyle>
            <a:lvl1pPr fontAlgn="auto">
              <a:spcBef>
                <a:spcPts val="0"/>
              </a:spcBef>
              <a:spcAft>
                <a:spcPts val="0"/>
              </a:spcAft>
              <a:defRPr kumimoji="1">
                <a:latin typeface="+mn-lt"/>
                <a:ea typeface="+mn-ea"/>
              </a:defRPr>
            </a:lvl1pPr>
          </a:lstStyle>
          <a:p>
            <a:pPr>
              <a:defRPr/>
            </a:pPr>
            <a:endParaRPr lang="ja-JP" altLang="en-US"/>
          </a:p>
        </p:txBody>
      </p:sp>
      <p:sp>
        <p:nvSpPr>
          <p:cNvPr id="10" name="Date Placeholder 3"/>
          <p:cNvSpPr>
            <a:spLocks noGrp="1"/>
          </p:cNvSpPr>
          <p:nvPr>
            <p:ph type="dt" sz="half" idx="11"/>
          </p:nvPr>
        </p:nvSpPr>
        <p:spPr/>
        <p:txBody>
          <a:bodyPr rtlCol="0"/>
          <a:lstStyle>
            <a:lvl1pPr algn="l" fontAlgn="auto">
              <a:spcBef>
                <a:spcPts val="0"/>
              </a:spcBef>
              <a:spcAft>
                <a:spcPts val="0"/>
              </a:spcAft>
              <a:defRPr kumimoji="1" sz="800">
                <a:solidFill>
                  <a:srgbClr val="191919">
                    <a:tint val="75000"/>
                  </a:srgbClr>
                </a:solidFill>
                <a:latin typeface="Arial"/>
                <a:ea typeface="+mn-ea"/>
                <a:cs typeface="Arial"/>
              </a:defRPr>
            </a:lvl1pPr>
          </a:lstStyle>
          <a:p>
            <a:pPr>
              <a:defRPr/>
            </a:pPr>
            <a:r>
              <a:rPr lang="en-US"/>
              <a:t>2/7/12</a:t>
            </a:r>
          </a:p>
        </p:txBody>
      </p:sp>
      <p:sp>
        <p:nvSpPr>
          <p:cNvPr id="11" name="Slide Number Placeholder 5"/>
          <p:cNvSpPr>
            <a:spLocks noGrp="1"/>
          </p:cNvSpPr>
          <p:nvPr>
            <p:ph type="sldNum" sz="quarter" idx="12"/>
          </p:nvPr>
        </p:nvSpPr>
        <p:spPr/>
        <p:txBody>
          <a:bodyPr rtlCol="0"/>
          <a:lstStyle>
            <a:lvl1pPr algn="l" fontAlgn="auto">
              <a:spcBef>
                <a:spcPts val="0"/>
              </a:spcBef>
              <a:spcAft>
                <a:spcPts val="0"/>
              </a:spcAft>
              <a:defRPr kumimoji="1" sz="800">
                <a:solidFill>
                  <a:srgbClr val="191919">
                    <a:lumMod val="75000"/>
                    <a:lumOff val="25000"/>
                  </a:srgbClr>
                </a:solidFill>
                <a:latin typeface="Arial"/>
                <a:ea typeface="+mn-ea"/>
                <a:cs typeface="Arial"/>
              </a:defRPr>
            </a:lvl1pPr>
          </a:lstStyle>
          <a:p>
            <a:pPr>
              <a:defRPr/>
            </a:pPr>
            <a:fld id="{3D7F7955-16C1-44FC-A071-AE890DAEC296}" type="slidenum">
              <a:rPr lang="en-US"/>
              <a:pPr>
                <a:defRPr/>
              </a:pPr>
              <a:t>&lt;#&gt;</a:t>
            </a:fld>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スライド番号プレースホルダー 5"/>
          <p:cNvSpPr>
            <a:spLocks noGrp="1"/>
          </p:cNvSpPr>
          <p:nvPr>
            <p:ph type="sldNum" sz="quarter" idx="10"/>
          </p:nvPr>
        </p:nvSpPr>
        <p:spPr/>
        <p:txBody>
          <a:bodyPr/>
          <a:lstStyle>
            <a:lvl1pPr>
              <a:defRPr/>
            </a:lvl1pPr>
          </a:lstStyle>
          <a:p>
            <a:pPr>
              <a:defRPr/>
            </a:pPr>
            <a:fld id="{0686F4E9-1DC1-44B7-AB1D-2D3055F3F331}" type="slidenum">
              <a:rPr lang="ja-JP" altLang="en-US"/>
              <a:pPr>
                <a:defRPr/>
              </a:pPr>
              <a:t>&lt;#&gt;</a:t>
            </a:fld>
            <a:endParaRPr lang="ja-JP"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216C9D6D-897E-4D56-AE64-FBDABCA1D144}"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2B2498F4-0A89-435C-A618-E13BF306CC93}" type="slidenum">
              <a:rPr lang="ja-JP" altLang="en-US"/>
              <a:pPr>
                <a:defRPr/>
              </a:pPr>
              <a:t>&lt;#&gt;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4FFB51DE-1631-4183-9829-2DDFE99382B9}"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8A4482D1-FEC3-4F83-9AC9-83D7E0E11CAD}" type="slidenum">
              <a:rPr lang="ja-JP" altLang="en-US"/>
              <a:pPr>
                <a:defRPr/>
              </a:pPr>
              <a:t>&lt;#&gt;</a:t>
            </a:fld>
            <a:endParaRPr lang="ja-JP"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C08628E-3C73-4E27-B2D0-B0242CF0C19A}"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F9C7C3CA-0CEA-4710-8CAB-533E4BF76EDB}" type="slidenum">
              <a:rPr lang="ja-JP" altLang="en-US"/>
              <a:pPr>
                <a:defRPr/>
              </a:pPr>
              <a:t>&lt;#&gt;</a:t>
            </a:fld>
            <a:endParaRPr lang="ja-JP"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80133984-6F0E-449E-86D8-2B425CBE2F7D}"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B93BF4D-BCA6-4AC9-AF62-42295FDE5132}" type="slidenum">
              <a:rPr lang="ja-JP" altLang="en-US"/>
              <a:pPr>
                <a:defRPr/>
              </a:pPr>
              <a:t>&lt;#&gt;</a:t>
            </a:fld>
            <a:endParaRPr lang="ja-JP"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BC60FEC3-F296-4C83-85C3-5E534099FACE}"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0A5CB0C2-5CE5-4076-B228-F49777C3B88E}" type="slidenum">
              <a:rPr lang="ja-JP" altLang="en-US"/>
              <a:pPr>
                <a:defRPr/>
              </a:pPr>
              <a:t>&lt;#&gt;</a:t>
            </a:fld>
            <a:endParaRPr lang="ja-JP"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AB1A69A9-D7A7-4C70-AFEC-B4B9C4ED1B4D}" type="datetimeFigureOut">
              <a:rPr lang="ja-JP" altLang="en-US"/>
              <a:pPr>
                <a:defRPr/>
              </a:pPr>
              <a:t>2012/5/10</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05A5C1B5-F242-49AA-9C28-6EF7F0D8BB3B}" type="slidenum">
              <a:rPr lang="ja-JP" altLang="en-US"/>
              <a:pPr>
                <a:defRPr/>
              </a:pPr>
              <a:t>&lt;#&gt;</a:t>
            </a:fld>
            <a:endParaRPr lang="ja-JP"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98854D32-1C79-42A2-AA30-B20582C16208}" type="datetimeFigureOut">
              <a:rPr lang="ja-JP" altLang="en-US"/>
              <a:pPr>
                <a:defRPr/>
              </a:pPr>
              <a:t>2012/5/10</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60A385F1-FEBA-4A5B-8CA8-8F499870907E}" type="slidenum">
              <a:rPr lang="ja-JP" altLang="en-US"/>
              <a:pPr>
                <a:defRPr/>
              </a:pPr>
              <a:t>&lt;#&gt;</a:t>
            </a:fld>
            <a:endParaRPr lang="ja-JP"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93328A1B-D603-4D34-891A-538CEB75694C}" type="datetimeFigureOut">
              <a:rPr lang="ja-JP" altLang="en-US"/>
              <a:pPr>
                <a:defRPr/>
              </a:pPr>
              <a:t>2012/5/10</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4783DC09-3FA9-47FC-B706-01E477430A7E}" type="slidenum">
              <a:rPr lang="ja-JP" altLang="en-US"/>
              <a:pPr>
                <a:defRPr/>
              </a:pPr>
              <a:t>&lt;#&gt;</a:t>
            </a:fld>
            <a:endParaRPr lang="ja-JP"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7788ED68-2136-4D28-8516-9804FCA6D2F9}"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2CF39A05-C95E-4B6E-9F8E-47CAD8C131F1}" type="slidenum">
              <a:rPr lang="ja-JP" altLang="en-US"/>
              <a:pPr>
                <a:defRPr/>
              </a:pPr>
              <a:t>&lt;#&gt;</a:t>
            </a:fld>
            <a:endParaRPr lang="ja-JP"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45AFB4E8-AB82-45FA-939A-1C52B69E3A98}"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93115FFB-C9B4-4D08-A8B6-682BE6D96E2C}" type="slidenum">
              <a:rPr lang="ja-JP" altLang="en-US"/>
              <a:pPr>
                <a:defRPr/>
              </a:pPr>
              <a:t>&lt;#&gt;</a:t>
            </a:fld>
            <a:endParaRPr lang="ja-JP"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E0B9A89D-82D6-4DDE-BA7D-DB820B49E5E4}"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AC09C1DB-53EA-4D0C-ABE7-C82FADE9CC31}" type="slidenum">
              <a:rPr lang="ja-JP" altLang="en-US"/>
              <a:pPr>
                <a:defRPr/>
              </a:pPr>
              <a:t>&lt;#&gt;</a:t>
            </a:fld>
            <a:endParaRPr lang="ja-JP"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DDAE59A-37AC-4B4C-81A3-0A2C0E8F3C23}"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9B141192-1A9E-4EF6-A6AC-3E184276278F}" type="slidenum">
              <a:rPr lang="ja-JP" altLang="en-US"/>
              <a:pPr>
                <a:defRPr/>
              </a:pPr>
              <a:t>&lt;#&gt;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F10F50E3-533C-4D12-A280-2EABC324EEAA}" type="datetimeFigureOut">
              <a:rPr lang="ja-JP" altLang="en-US"/>
              <a:pPr>
                <a:defRPr/>
              </a:pPr>
              <a:t>2012/5/10</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BD35ACFC-1410-48AF-BCE8-09328283A9BC}" type="slidenum">
              <a:rPr lang="ja-JP" altLang="en-US"/>
              <a:pPr>
                <a:defRPr/>
              </a:pPr>
              <a:t>&lt;#&gt;</a:t>
            </a:fld>
            <a:endParaRPr lang="ja-JP"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A1C6E54A-FA40-4E70-A92F-6254CE3E2740}"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85F960AB-9D20-45E1-A189-1B25CF40C05E}" type="slidenum">
              <a:rPr lang="ja-JP" altLang="en-US"/>
              <a:pPr>
                <a:defRPr/>
              </a:pPr>
              <a:t>&lt;#&gt;</a:t>
            </a:fld>
            <a:endParaRPr lang="ja-JP"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0C6D0F53-3AF8-4F23-84EC-C2A3F99C7271}"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4FC07D47-8B7D-4F69-B5BF-A80989CA7EB4}" type="slidenum">
              <a:rPr lang="ja-JP" altLang="en-US"/>
              <a:pPr>
                <a:defRPr/>
              </a:pPr>
              <a:t>&lt;#&gt;</a:t>
            </a:fld>
            <a:endParaRPr lang="ja-JP"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5AC4BC0F-D429-47E0-B63D-E260618E54EA}"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4191D874-857D-48F7-8862-47AAEB7E5429}" type="slidenum">
              <a:rPr lang="ja-JP" altLang="en-US"/>
              <a:pPr>
                <a:defRPr/>
              </a:pPr>
              <a:t>&lt;#&gt;</a:t>
            </a:fld>
            <a:endParaRPr lang="ja-JP"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D4902DBC-D850-4455-9F65-7C153E3D7554}" type="datetimeFigureOut">
              <a:rPr lang="ja-JP" altLang="en-US"/>
              <a:pPr>
                <a:defRPr/>
              </a:pPr>
              <a:t>2012/5/10</a:t>
            </a:fld>
            <a:endParaRPr lang="ja-JP" altLang="en-US"/>
          </a:p>
        </p:txBody>
      </p:sp>
      <p:sp>
        <p:nvSpPr>
          <p:cNvPr id="6" name="フッター プレースホルダ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66EA32C4-B2CF-4FD4-8503-042597E97044}" type="slidenum">
              <a:rPr lang="ja-JP" altLang="en-US"/>
              <a:pPr>
                <a:defRPr/>
              </a:pPr>
              <a:t>&lt;#&gt;</a:t>
            </a:fld>
            <a:endParaRPr lang="ja-JP"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6F82E658-C3A0-448B-BEF7-6699AF879484}" type="datetimeFigureOut">
              <a:rPr lang="ja-JP" altLang="en-US"/>
              <a:pPr>
                <a:defRPr/>
              </a:pPr>
              <a:t>2012/5/10</a:t>
            </a:fld>
            <a:endParaRPr lang="ja-JP" altLang="en-US"/>
          </a:p>
        </p:txBody>
      </p:sp>
      <p:sp>
        <p:nvSpPr>
          <p:cNvPr id="8" name="フッター プレースホルダ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9" name="スライド番号プレースホルダ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B67B4F99-F54A-432F-9169-710CA9AF08D8}" type="slidenum">
              <a:rPr lang="ja-JP" altLang="en-US"/>
              <a:pPr>
                <a:defRPr/>
              </a:pPr>
              <a:t>&lt;#&gt;</a:t>
            </a:fld>
            <a:endParaRPr lang="ja-JP"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CF6105F5-18D8-4D32-96E0-AC45AD7C1C59}" type="datetimeFigureOut">
              <a:rPr lang="ja-JP" altLang="en-US"/>
              <a:pPr>
                <a:defRPr/>
              </a:pPr>
              <a:t>2012/5/10</a:t>
            </a:fld>
            <a:endParaRPr lang="ja-JP" altLang="en-US"/>
          </a:p>
        </p:txBody>
      </p:sp>
      <p:sp>
        <p:nvSpPr>
          <p:cNvPr id="4" name="フッター プレースホルダ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5" name="スライド番号プレースホルダ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38BC5BCF-C8E7-48AB-BEEC-6C47E2E89361}" type="slidenum">
              <a:rPr lang="ja-JP" altLang="en-US"/>
              <a:pPr>
                <a:defRPr/>
              </a:pPr>
              <a:t>&lt;#&gt;</a:t>
            </a:fld>
            <a:endParaRPr lang="ja-JP"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BB626A18-6697-4107-BF3B-288029071228}" type="datetimeFigureOut">
              <a:rPr lang="ja-JP" altLang="en-US"/>
              <a:pPr>
                <a:defRPr/>
              </a:pPr>
              <a:t>2012/5/10</a:t>
            </a:fld>
            <a:endParaRPr lang="ja-JP" altLang="en-US"/>
          </a:p>
        </p:txBody>
      </p:sp>
      <p:sp>
        <p:nvSpPr>
          <p:cNvPr id="3" name="フッター プレースホルダ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6BF33C07-5378-466D-A5B9-1B172F70BA64}" type="slidenum">
              <a:rPr lang="ja-JP" altLang="en-US"/>
              <a:pPr>
                <a:defRPr/>
              </a:pPr>
              <a:t>&lt;#&gt;</a:t>
            </a:fld>
            <a:endParaRPr lang="ja-JP"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A6759825-FE74-40C4-9640-274D4D0EF963}" type="datetimeFigureOut">
              <a:rPr lang="ja-JP" altLang="en-US"/>
              <a:pPr>
                <a:defRPr/>
              </a:pPr>
              <a:t>2012/5/10</a:t>
            </a:fld>
            <a:endParaRPr lang="ja-JP" altLang="en-US"/>
          </a:p>
        </p:txBody>
      </p:sp>
      <p:sp>
        <p:nvSpPr>
          <p:cNvPr id="6" name="フッター プレースホルダ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8BDFD6D6-6567-4E2E-BD8A-3F5F77CF413B}" type="slidenum">
              <a:rPr lang="ja-JP" altLang="en-US"/>
              <a:pPr>
                <a:defRPr/>
              </a:pPr>
              <a:t>&lt;#&gt;</a:t>
            </a:fld>
            <a:endParaRPr lang="ja-JP"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EBD60ADB-C9D7-4245-AE44-00A33708899B}" type="datetimeFigureOut">
              <a:rPr lang="ja-JP" altLang="en-US"/>
              <a:pPr>
                <a:defRPr/>
              </a:pPr>
              <a:t>2012/5/10</a:t>
            </a:fld>
            <a:endParaRPr lang="ja-JP" altLang="en-US"/>
          </a:p>
        </p:txBody>
      </p:sp>
      <p:sp>
        <p:nvSpPr>
          <p:cNvPr id="6" name="フッター プレースホルダ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58165530-F753-4981-A030-6792A57786F6}" type="slidenum">
              <a:rPr lang="ja-JP" altLang="en-US"/>
              <a:pPr>
                <a:defRPr/>
              </a:pPr>
              <a:t>&lt;#&gt;</a:t>
            </a:fld>
            <a:endParaRPr lang="ja-JP"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B086CBCD-34BE-49EE-B47E-541732679966}"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C492082B-F9FC-491A-B5AE-F957C361BBC9}" type="slidenum">
              <a:rPr lang="ja-JP" altLang="en-US"/>
              <a:pPr>
                <a:defRPr/>
              </a:pPr>
              <a:t>&lt;#&gt;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455FE361-2BA0-4556-892A-64818659D759}" type="datetimeFigureOut">
              <a:rPr lang="ja-JP" altLang="en-US"/>
              <a:pPr>
                <a:defRPr/>
              </a:pPr>
              <a:t>2012/5/10</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6096400B-42E1-4D4F-8291-C5949854B555}" type="slidenum">
              <a:rPr lang="ja-JP" altLang="en-US"/>
              <a:pPr>
                <a:defRPr/>
              </a:pPr>
              <a:t>&lt;#&gt;</a:t>
            </a:fld>
            <a:endParaRPr lang="ja-JP"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BC77F4D9-FF4C-4402-8920-A18FA9C170D3}" type="datetimeFigureOut">
              <a:rPr lang="ja-JP" altLang="en-US"/>
              <a:pPr>
                <a:defRPr/>
              </a:pPr>
              <a:t>2012/5/10</a:t>
            </a:fld>
            <a:endParaRPr lang="ja-JP" altLang="en-US"/>
          </a:p>
        </p:txBody>
      </p:sp>
      <p:sp>
        <p:nvSpPr>
          <p:cNvPr id="5" name="フッター プレースホルダ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F64F9014-057D-4F7B-8593-B4FFF5F69E24}" type="slidenum">
              <a:rPr lang="ja-JP" altLang="en-US"/>
              <a:pPr>
                <a:defRPr/>
              </a:pPr>
              <a:t>&lt;#&gt;</a:t>
            </a:fld>
            <a:endParaRPr lang="ja-JP"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2286000" y="1825625"/>
            <a:ext cx="3122613"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561013" y="1825625"/>
            <a:ext cx="3122612"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34E4C416-C3B7-4847-8BD0-61FE6DD92BC7}" type="datetimeFigureOut">
              <a:rPr lang="ja-JP" altLang="en-US"/>
              <a:pPr>
                <a:defRPr/>
              </a:pPr>
              <a:t>2012/5/10</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7F0D098C-1932-4AAE-8636-52B0E694DB3B}" type="slidenum">
              <a:rPr lang="ja-JP" altLang="en-US"/>
              <a:pPr>
                <a:defRPr/>
              </a:pPr>
              <a:t>&lt;#&gt;</a:t>
            </a:fld>
            <a:endParaRPr lang="ja-JP"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119063"/>
            <a:ext cx="1611312" cy="57721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233613" y="119063"/>
            <a:ext cx="4686300" cy="57721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2233613" y="119063"/>
            <a:ext cx="6397625" cy="1117600"/>
          </a:xfrm>
        </p:spPr>
        <p:txBody>
          <a:bodyPr/>
          <a:lstStyle/>
          <a:p>
            <a:r>
              <a:rPr lang="ja-JP" altLang="en-US" smtClean="0"/>
              <a:t>マスター タイトルの書式設定</a:t>
            </a:r>
            <a:endParaRPr lang="ja-JP"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2286000" y="1825625"/>
            <a:ext cx="3122613"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561013" y="1825625"/>
            <a:ext cx="3122612"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B4EBD630-91C3-4D25-851E-F11B20DCD917}"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F080F15-70C9-44B4-87DD-C27E31209840}" type="slidenum">
              <a:rPr lang="ja-JP" altLang="en-US"/>
              <a:pPr>
                <a:defRPr/>
              </a:pPr>
              <a:t>&lt;#&gt;</a:t>
            </a:fld>
            <a:endParaRPr lang="ja-JP"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119063"/>
            <a:ext cx="1611312" cy="57721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233613" y="119063"/>
            <a:ext cx="4686300" cy="57721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9" descr="名称未設定-1"/>
          <p:cNvPicPr>
            <a:picLocks noChangeAspect="1" noChangeArrowheads="1"/>
          </p:cNvPicPr>
          <p:nvPr/>
        </p:nvPicPr>
        <p:blipFill>
          <a:blip r:embed="rId2"/>
          <a:srcRect l="137" r="1170"/>
          <a:stretch>
            <a:fillRect/>
          </a:stretch>
        </p:blipFill>
        <p:spPr bwMode="auto">
          <a:xfrm>
            <a:off x="12700" y="-22225"/>
            <a:ext cx="9109075" cy="3810000"/>
          </a:xfrm>
          <a:prstGeom prst="rect">
            <a:avLst/>
          </a:prstGeom>
          <a:noFill/>
          <a:ln w="9525">
            <a:noFill/>
            <a:miter lim="800000"/>
            <a:headEnd/>
            <a:tailEnd/>
          </a:ln>
        </p:spPr>
      </p:pic>
      <p:pic>
        <p:nvPicPr>
          <p:cNvPr id="5" name="Picture 14" descr="ted_logo_jpn_f"/>
          <p:cNvPicPr>
            <a:picLocks noChangeAspect="1" noChangeArrowheads="1"/>
          </p:cNvPicPr>
          <p:nvPr/>
        </p:nvPicPr>
        <p:blipFill>
          <a:blip r:embed="rId3"/>
          <a:srcRect/>
          <a:stretch>
            <a:fillRect/>
          </a:stretch>
        </p:blipFill>
        <p:spPr bwMode="auto">
          <a:xfrm>
            <a:off x="88900" y="6380163"/>
            <a:ext cx="3194050" cy="346075"/>
          </a:xfrm>
          <a:prstGeom prst="rect">
            <a:avLst/>
          </a:prstGeom>
          <a:noFill/>
          <a:ln w="9525">
            <a:noFill/>
            <a:miter lim="800000"/>
            <a:headEnd/>
            <a:tailEnd/>
          </a:ln>
        </p:spPr>
      </p:pic>
      <p:sp>
        <p:nvSpPr>
          <p:cNvPr id="6146" name="Rectangle 2"/>
          <p:cNvSpPr>
            <a:spLocks noGrp="1" noChangeArrowheads="1"/>
          </p:cNvSpPr>
          <p:nvPr>
            <p:ph type="ctrTitle"/>
          </p:nvPr>
        </p:nvSpPr>
        <p:spPr>
          <a:xfrm>
            <a:off x="685800" y="903288"/>
            <a:ext cx="7772400" cy="1470025"/>
          </a:xfrm>
        </p:spPr>
        <p:txBody>
          <a:bodyPr lIns="91440" rIns="91440"/>
          <a:lstStyle>
            <a:lvl1pPr algn="ctr">
              <a:defRPr sz="3000" b="1"/>
            </a:lvl1pPr>
          </a:lstStyle>
          <a:p>
            <a:pPr lvl="0"/>
            <a:r>
              <a:rPr lang="ja-JP" altLang="en-US" noProof="0" smtClean="0"/>
              <a:t>マスタ タイトルの書式設定</a:t>
            </a:r>
          </a:p>
        </p:txBody>
      </p:sp>
      <p:sp>
        <p:nvSpPr>
          <p:cNvPr id="6147" name="Rectangle 3"/>
          <p:cNvSpPr>
            <a:spLocks noGrp="1" noChangeArrowheads="1"/>
          </p:cNvSpPr>
          <p:nvPr>
            <p:ph type="subTitle" idx="1"/>
          </p:nvPr>
        </p:nvSpPr>
        <p:spPr>
          <a:xfrm>
            <a:off x="3389313" y="3863975"/>
            <a:ext cx="2308225" cy="2009775"/>
          </a:xfrm>
        </p:spPr>
        <p:txBody>
          <a:bodyPr/>
          <a:lstStyle>
            <a:lvl1pPr marL="0" indent="0" algn="ctr">
              <a:buFontTx/>
              <a:buNone/>
              <a:defRPr sz="1800" b="1">
                <a:latin typeface="Arial" charset="0"/>
              </a:defRPr>
            </a:lvl1pPr>
          </a:lstStyle>
          <a:p>
            <a:pPr lvl="0"/>
            <a:r>
              <a:rPr lang="en-US" altLang="ja-JP" noProof="0" smtClean="0"/>
              <a:t>YYYY</a:t>
            </a:r>
            <a:r>
              <a:rPr lang="ja-JP" altLang="en-US" noProof="0" smtClean="0"/>
              <a:t>年</a:t>
            </a:r>
            <a:r>
              <a:rPr lang="en-US" altLang="ja-JP" noProof="0" smtClean="0"/>
              <a:t>MM</a:t>
            </a:r>
            <a:r>
              <a:rPr lang="ja-JP" altLang="en-US" noProof="0" smtClean="0"/>
              <a:t>月</a:t>
            </a:r>
            <a:r>
              <a:rPr lang="en-US" altLang="ja-JP" noProof="0" smtClean="0"/>
              <a:t>DD</a:t>
            </a:r>
            <a:r>
              <a:rPr lang="ja-JP" altLang="en-US" noProof="0" smtClean="0"/>
              <a:t>日</a:t>
            </a:r>
          </a:p>
          <a:p>
            <a:pPr lvl="0"/>
            <a:r>
              <a:rPr lang="ja-JP" altLang="en-US" noProof="0" smtClean="0"/>
              <a:t>社名</a:t>
            </a:r>
          </a:p>
          <a:p>
            <a:pPr lvl="0"/>
            <a:r>
              <a:rPr lang="ja-JP" altLang="en-US" noProof="0" smtClean="0"/>
              <a:t>部署名</a:t>
            </a:r>
          </a:p>
          <a:p>
            <a:pPr lvl="0"/>
            <a:r>
              <a:rPr lang="ja-JP" altLang="en-US" noProof="0" smtClean="0"/>
              <a:t>名前</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085A2848-3A4D-4298-B0C2-F8817DB0CA01}" type="datetimeFigureOut">
              <a:rPr lang="ja-JP" altLang="en-US"/>
              <a:pPr>
                <a:defRPr/>
              </a:pPr>
              <a:t>2012/5/10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9BE2D8A-37EE-404C-B42F-99ED7B0A7B4D}" type="slidenum">
              <a:rPr lang="ja-JP" altLang="en-US"/>
              <a:pPr>
                <a:defRPr/>
              </a:pPr>
              <a:t>&lt;#&gt;</a:t>
            </a:fld>
            <a:endParaRPr lang="ja-JP"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29388" y="231775"/>
            <a:ext cx="2157412" cy="5894388"/>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55563" y="231775"/>
            <a:ext cx="6321425" cy="589438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reserve="1">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5563" y="231775"/>
            <a:ext cx="8229600" cy="585788"/>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sz="half" idx="1"/>
          </p:nvPr>
        </p:nvSpPr>
        <p:spPr>
          <a:xfrm>
            <a:off x="457200" y="1600200"/>
            <a:ext cx="40386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quarter" idx="2"/>
          </p:nvPr>
        </p:nvSpPr>
        <p:spPr>
          <a:xfrm>
            <a:off x="4648200" y="1600200"/>
            <a:ext cx="4038600" cy="21859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ー 4"/>
          <p:cNvSpPr>
            <a:spLocks noGrp="1"/>
          </p:cNvSpPr>
          <p:nvPr>
            <p:ph sz="quarter" idx="3"/>
          </p:nvPr>
        </p:nvSpPr>
        <p:spPr>
          <a:xfrm>
            <a:off x="4648200" y="3938588"/>
            <a:ext cx="4038600" cy="218757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Rectangle 13"/>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Auther / BU or Group  Data/Rev</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7" descr="PPT_7th_0707_high_タイトル_001_200"/>
          <p:cNvPicPr>
            <a:picLocks noChangeAspect="1" noChangeArrowheads="1"/>
          </p:cNvPicPr>
          <p:nvPr userDrawn="1"/>
        </p:nvPicPr>
        <p:blipFill>
          <a:blip r:embed="rId2"/>
          <a:srcRect/>
          <a:stretch>
            <a:fillRect/>
          </a:stretch>
        </p:blipFill>
        <p:spPr bwMode="auto">
          <a:xfrm>
            <a:off x="0" y="0"/>
            <a:ext cx="9144000" cy="3127375"/>
          </a:xfrm>
          <a:prstGeom prst="rect">
            <a:avLst/>
          </a:prstGeom>
          <a:noFill/>
          <a:ln w="9525">
            <a:noFill/>
            <a:miter lim="800000"/>
            <a:headEnd/>
            <a:tailEnd/>
          </a:ln>
        </p:spPr>
      </p:pic>
      <p:sp>
        <p:nvSpPr>
          <p:cNvPr id="6162" name="Rectangle 18"/>
          <p:cNvSpPr>
            <a:spLocks noGrp="1" noChangeArrowheads="1"/>
          </p:cNvSpPr>
          <p:nvPr>
            <p:ph type="ctrTitle"/>
          </p:nvPr>
        </p:nvSpPr>
        <p:spPr>
          <a:xfrm>
            <a:off x="250825" y="2276475"/>
            <a:ext cx="8642350" cy="1873250"/>
          </a:xfrm>
        </p:spPr>
        <p:txBody>
          <a:bodyPr lIns="91440" rIns="91440"/>
          <a:lstStyle>
            <a:lvl1pPr algn="ctr">
              <a:defRPr sz="3600"/>
            </a:lvl1pPr>
          </a:lstStyle>
          <a:p>
            <a:r>
              <a:rPr lang="ja-JP" altLang="en-US"/>
              <a:t>マスタ タイトルの書式設定</a:t>
            </a:r>
          </a:p>
        </p:txBody>
      </p:sp>
      <p:sp>
        <p:nvSpPr>
          <p:cNvPr id="6163" name="Rectangle 19"/>
          <p:cNvSpPr>
            <a:spLocks noGrp="1" noChangeArrowheads="1"/>
          </p:cNvSpPr>
          <p:nvPr>
            <p:ph type="subTitle" idx="1"/>
          </p:nvPr>
        </p:nvSpPr>
        <p:spPr>
          <a:xfrm>
            <a:off x="250825" y="4292600"/>
            <a:ext cx="8642350" cy="1752600"/>
          </a:xfrm>
        </p:spPr>
        <p:txBody>
          <a:bodyPr anchor="ctr"/>
          <a:lstStyle>
            <a:lvl1pPr marL="0" indent="0" algn="ctr">
              <a:buFont typeface="Arial" pitchFamily="34" charset="0"/>
              <a:buNone/>
              <a:defRPr sz="2000"/>
            </a:lvl1pPr>
          </a:lstStyle>
          <a:p>
            <a:r>
              <a:rPr lang="ja-JP" altLang="en-US"/>
              <a:t>マスタ サブタイトルの書式設定</a:t>
            </a:r>
          </a:p>
        </p:txBody>
      </p:sp>
      <p:sp>
        <p:nvSpPr>
          <p:cNvPr id="5" name="Rectangle 20"/>
          <p:cNvSpPr>
            <a:spLocks noGrp="1" noChangeArrowheads="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Rectangle 21"/>
          <p:cNvSpPr>
            <a:spLocks noGrp="1" noChangeArrowheads="1"/>
          </p:cNvSpPr>
          <p:nvPr>
            <p:ph type="sldNum" sz="quarter" idx="11"/>
          </p:nvPr>
        </p:nvSpPr>
        <p:spPr/>
        <p:txBody>
          <a:bodyPr/>
          <a:lstStyle>
            <a:lvl1pPr fontAlgn="auto">
              <a:spcBef>
                <a:spcPts val="0"/>
              </a:spcBef>
              <a:spcAft>
                <a:spcPts val="0"/>
              </a:spcAft>
              <a:defRPr/>
            </a:lvl1pPr>
          </a:lstStyle>
          <a:p>
            <a:pPr>
              <a:defRPr/>
            </a:pPr>
            <a:r>
              <a:rPr lang="en-US" altLang="ja-JP"/>
              <a:t>Page </a:t>
            </a:r>
            <a:fld id="{589DEF77-6A2A-4C99-B581-5C11C95EB7FD}" type="slidenum">
              <a:rPr lang="en-US" altLang="ja-JP"/>
              <a:pPr>
                <a:defRPr/>
              </a:pPr>
              <a:t>&lt;#&gt;</a:t>
            </a:fld>
            <a:endParaRPr lang="en-US" altLang="ja-JP"/>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0E0D88D6-7022-40BB-A81F-E5C3FAE94DA5}" type="slidenum">
              <a:rPr lang="en-US" altLang="ja-JP"/>
              <a:pPr>
                <a:defRPr/>
              </a:pPr>
              <a:t>&lt;#&gt;</a:t>
            </a:fld>
            <a:endParaRPr lang="en-US" altLang="ja-JP"/>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フッター プレースホルダ 3"/>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5" name="スライド番号プレースホルダ 4"/>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E0048E49-F0FD-4031-8E19-626BB5FCF7F1}" type="slidenum">
              <a:rPr lang="en-US" altLang="ja-JP"/>
              <a:pPr>
                <a:defRPr/>
              </a:pPr>
              <a:t>&lt;#&gt;</a:t>
            </a:fld>
            <a:endParaRPr lang="en-US" altLang="ja-JP"/>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524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981075"/>
            <a:ext cx="43434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フッター プレースホルダ 4"/>
          <p:cNvSpPr>
            <a:spLocks noGrp="1"/>
          </p:cNvSpPr>
          <p:nvPr>
            <p:ph type="ftr" sz="quarter" idx="10"/>
          </p:nvPr>
        </p:nvSpPr>
        <p:spPr/>
        <p:txBody>
          <a:bodyPr/>
          <a:lstStyle>
            <a:lvl1pPr fontAlgn="auto">
              <a:spcBef>
                <a:spcPts val="0"/>
              </a:spcBef>
              <a:spcAft>
                <a:spcPts val="0"/>
              </a:spcAft>
              <a:defRPr/>
            </a:lvl1pPr>
          </a:lstStyle>
          <a:p>
            <a:pPr>
              <a:defRPr/>
            </a:pPr>
            <a:r>
              <a:rPr lang="en-US" altLang="ja-JP"/>
              <a:t>© NEC Corporation 2012</a:t>
            </a:r>
          </a:p>
        </p:txBody>
      </p:sp>
      <p:sp>
        <p:nvSpPr>
          <p:cNvPr id="6" name="スライド番号プレースホルダ 5"/>
          <p:cNvSpPr>
            <a:spLocks noGrp="1"/>
          </p:cNvSpPr>
          <p:nvPr>
            <p:ph type="sldNum" sz="quarter" idx="11"/>
          </p:nvPr>
        </p:nvSpPr>
        <p:spPr/>
        <p:txBody>
          <a:bodyPr/>
          <a:lstStyle>
            <a:lvl1pPr fontAlgn="auto">
              <a:spcBef>
                <a:spcPts val="0"/>
              </a:spcBef>
              <a:spcAft>
                <a:spcPts val="0"/>
              </a:spcAft>
              <a:defRPr/>
            </a:lvl1pPr>
          </a:lstStyle>
          <a:p>
            <a:pPr>
              <a:defRPr/>
            </a:pPr>
            <a:r>
              <a:rPr lang="en-US" altLang="ja-JP"/>
              <a:t>Page </a:t>
            </a:r>
            <a:fld id="{74F04372-EE13-4C46-A018-D592DF523F56}" type="slidenum">
              <a:rPr lang="en-US" altLang="ja-JP"/>
              <a:pPr>
                <a:defRPr/>
              </a:pPr>
              <a:t>&lt;#&gt;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7.jpe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10.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8.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20.jpe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11.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image" Target="../media/image2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2.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theme" Target="../theme/theme13.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4.jpe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38.xml"/><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0.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7.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2.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9.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15.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4.jpe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02B4C3E5-E0BB-4925-A717-20B5EBDA2866}" type="datetimeFigureOut">
              <a:rPr lang="ja-JP" altLang="en-US"/>
              <a:pPr>
                <a:defRPr/>
              </a:pPr>
              <a:t>2012/5/10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6BA8AE11-E37A-4599-9874-56B386B8F27D}"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7522" name="Picture 9" descr="PPT_7th_0707_high_スライド_B"/>
          <p:cNvPicPr>
            <a:picLocks noChangeAspect="1" noChangeArrowheads="1"/>
          </p:cNvPicPr>
          <p:nvPr userDrawn="1"/>
        </p:nvPicPr>
        <p:blipFill>
          <a:blip r:embed="rId13"/>
          <a:srcRect/>
          <a:stretch>
            <a:fillRect/>
          </a:stretch>
        </p:blipFill>
        <p:spPr bwMode="auto">
          <a:xfrm>
            <a:off x="0" y="6489700"/>
            <a:ext cx="9144000" cy="368300"/>
          </a:xfrm>
          <a:prstGeom prst="rect">
            <a:avLst/>
          </a:prstGeom>
          <a:noFill/>
          <a:ln w="9525">
            <a:noFill/>
            <a:miter lim="800000"/>
            <a:headEnd/>
            <a:tailEnd/>
          </a:ln>
        </p:spPr>
      </p:pic>
      <p:pic>
        <p:nvPicPr>
          <p:cNvPr id="107523" name="Picture 10" descr="PPT_7th_0707_スライド_01"/>
          <p:cNvPicPr>
            <a:picLocks noChangeAspect="1" noChangeArrowheads="1"/>
          </p:cNvPicPr>
          <p:nvPr userDrawn="1"/>
        </p:nvPicPr>
        <p:blipFill>
          <a:blip r:embed="rId14"/>
          <a:srcRect/>
          <a:stretch>
            <a:fillRect/>
          </a:stretch>
        </p:blipFill>
        <p:spPr bwMode="auto">
          <a:xfrm>
            <a:off x="0" y="620713"/>
            <a:ext cx="9144000" cy="177800"/>
          </a:xfrm>
          <a:prstGeom prst="rect">
            <a:avLst/>
          </a:prstGeom>
          <a:noFill/>
          <a:ln w="9525">
            <a:noFill/>
            <a:miter lim="800000"/>
            <a:headEnd/>
            <a:tailEnd/>
          </a:ln>
        </p:spPr>
      </p:pic>
      <p:sp>
        <p:nvSpPr>
          <p:cNvPr id="107524" name="Rectangle 11"/>
          <p:cNvSpPr>
            <a:spLocks noGrp="1" noChangeArrowheads="1"/>
          </p:cNvSpPr>
          <p:nvPr>
            <p:ph type="title"/>
          </p:nvPr>
        </p:nvSpPr>
        <p:spPr bwMode="auto">
          <a:xfrm>
            <a:off x="152400" y="115888"/>
            <a:ext cx="8839200" cy="539750"/>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5132" name="Rectangle 12"/>
          <p:cNvSpPr>
            <a:spLocks noGrp="1" noChangeArrowheads="1"/>
          </p:cNvSpPr>
          <p:nvPr>
            <p:ph type="ftr" sz="quarter" idx="3"/>
          </p:nvPr>
        </p:nvSpPr>
        <p:spPr bwMode="auto">
          <a:xfrm>
            <a:off x="1258888" y="6524625"/>
            <a:ext cx="2159000" cy="3333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800" smtClean="0">
                <a:solidFill>
                  <a:srgbClr val="000000"/>
                </a:solidFill>
                <a:latin typeface="+mn-lt"/>
                <a:ea typeface="+mn-ea"/>
              </a:defRPr>
            </a:lvl1pPr>
          </a:lstStyle>
          <a:p>
            <a:pPr>
              <a:defRPr/>
            </a:pPr>
            <a:r>
              <a:rPr lang="en-US" altLang="ja-JP"/>
              <a:t>© NEC Corporation 2012</a:t>
            </a:r>
          </a:p>
        </p:txBody>
      </p:sp>
      <p:sp>
        <p:nvSpPr>
          <p:cNvPr id="5133" name="Rectangle 13"/>
          <p:cNvSpPr>
            <a:spLocks noGrp="1" noChangeArrowheads="1"/>
          </p:cNvSpPr>
          <p:nvPr>
            <p:ph type="sldNum" sz="quarter" idx="4"/>
          </p:nvPr>
        </p:nvSpPr>
        <p:spPr bwMode="auto">
          <a:xfrm>
            <a:off x="304800" y="6524625"/>
            <a:ext cx="811213" cy="3333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000" b="1" smtClean="0">
                <a:solidFill>
                  <a:srgbClr val="000000"/>
                </a:solidFill>
                <a:latin typeface="+mn-lt"/>
                <a:ea typeface="+mn-ea"/>
              </a:defRPr>
            </a:lvl1pPr>
          </a:lstStyle>
          <a:p>
            <a:pPr>
              <a:defRPr/>
            </a:pPr>
            <a:r>
              <a:rPr lang="en-US" altLang="ja-JP"/>
              <a:t>Page </a:t>
            </a:r>
            <a:fld id="{FE4A52C3-9927-461D-A6DC-C3DB8F3E654C}" type="slidenum">
              <a:rPr lang="en-US" altLang="ja-JP"/>
              <a:pPr>
                <a:defRPr/>
              </a:pPr>
              <a:t>&lt;#&gt;</a:t>
            </a:fld>
            <a:endParaRPr lang="en-US" altLang="ja-JP"/>
          </a:p>
        </p:txBody>
      </p:sp>
      <p:sp>
        <p:nvSpPr>
          <p:cNvPr id="107527" name="Rectangle 15"/>
          <p:cNvSpPr>
            <a:spLocks noGrp="1" noChangeArrowheads="1"/>
          </p:cNvSpPr>
          <p:nvPr>
            <p:ph type="body" idx="1"/>
          </p:nvPr>
        </p:nvSpPr>
        <p:spPr bwMode="auto">
          <a:xfrm>
            <a:off x="152400" y="981075"/>
            <a:ext cx="88392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hdr="0" dt="0"/>
  <p:txStyles>
    <p:titleStyle>
      <a:lvl1pPr algn="l" rtl="0" eaLnBrk="0" fontAlgn="base" hangingPunct="0">
        <a:spcBef>
          <a:spcPct val="0"/>
        </a:spcBef>
        <a:spcAft>
          <a:spcPct val="0"/>
        </a:spcAft>
        <a:defRPr kumimoji="1" sz="280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2pPr>
      <a:lvl3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3pPr>
      <a:lvl4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4pPr>
      <a:lvl5pPr algn="l" rtl="0" eaLnBrk="0" fontAlgn="base" hangingPunct="0">
        <a:spcBef>
          <a:spcPct val="0"/>
        </a:spcBef>
        <a:spcAft>
          <a:spcPct val="0"/>
        </a:spcAft>
        <a:defRPr kumimoji="1" sz="2800">
          <a:solidFill>
            <a:schemeClr val="tx1"/>
          </a:solidFill>
          <a:latin typeface="Arial" pitchFamily="34" charset="0"/>
          <a:ea typeface="HGP創英角ｺﾞｼｯｸUB" pitchFamily="50" charset="-128"/>
        </a:defRPr>
      </a:lvl5pPr>
      <a:lvl6pPr marL="457200" algn="l" rtl="0" fontAlgn="base">
        <a:spcBef>
          <a:spcPct val="0"/>
        </a:spcBef>
        <a:spcAft>
          <a:spcPct val="0"/>
        </a:spcAft>
        <a:defRPr kumimoji="1" sz="2800">
          <a:solidFill>
            <a:schemeClr val="tx1"/>
          </a:solidFill>
          <a:latin typeface="Arial" pitchFamily="34" charset="0"/>
          <a:ea typeface="HGP創英角ｺﾞｼｯｸUB" pitchFamily="50" charset="-128"/>
        </a:defRPr>
      </a:lvl6pPr>
      <a:lvl7pPr marL="914400" algn="l" rtl="0" fontAlgn="base">
        <a:spcBef>
          <a:spcPct val="0"/>
        </a:spcBef>
        <a:spcAft>
          <a:spcPct val="0"/>
        </a:spcAft>
        <a:defRPr kumimoji="1" sz="2800">
          <a:solidFill>
            <a:schemeClr val="tx1"/>
          </a:solidFill>
          <a:latin typeface="Arial" pitchFamily="34" charset="0"/>
          <a:ea typeface="HGP創英角ｺﾞｼｯｸUB" pitchFamily="50" charset="-128"/>
        </a:defRPr>
      </a:lvl7pPr>
      <a:lvl8pPr marL="1371600" algn="l" rtl="0" fontAlgn="base">
        <a:spcBef>
          <a:spcPct val="0"/>
        </a:spcBef>
        <a:spcAft>
          <a:spcPct val="0"/>
        </a:spcAft>
        <a:defRPr kumimoji="1" sz="2800">
          <a:solidFill>
            <a:schemeClr val="tx1"/>
          </a:solidFill>
          <a:latin typeface="Arial" pitchFamily="34" charset="0"/>
          <a:ea typeface="HGP創英角ｺﾞｼｯｸUB" pitchFamily="50" charset="-128"/>
        </a:defRPr>
      </a:lvl8pPr>
      <a:lvl9pPr marL="1828800" algn="l" rtl="0" fontAlgn="base">
        <a:spcBef>
          <a:spcPct val="0"/>
        </a:spcBef>
        <a:spcAft>
          <a:spcPct val="0"/>
        </a:spcAft>
        <a:defRPr kumimoji="1" sz="2800">
          <a:solidFill>
            <a:schemeClr val="tx1"/>
          </a:solidFill>
          <a:latin typeface="Arial" pitchFamily="34" charset="0"/>
          <a:ea typeface="HGP創英角ｺﾞｼｯｸUB" pitchFamily="50" charset="-128"/>
        </a:defRPr>
      </a:lvl9pPr>
    </p:titleStyle>
    <p:bodyStyle>
      <a:lvl1pPr marL="342900" indent="-342900" algn="l" rtl="0" eaLnBrk="0" fontAlgn="base" hangingPunct="0">
        <a:spcBef>
          <a:spcPct val="20000"/>
        </a:spcBef>
        <a:spcAft>
          <a:spcPct val="0"/>
        </a:spcAft>
        <a:buClr>
          <a:schemeClr val="hlink"/>
        </a:buClr>
        <a:buFont typeface="Arial" charset="0"/>
        <a:buChar char="▐"/>
        <a:defRPr kumimoji="1" sz="2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Font typeface="Wingdings" pitchFamily="2" charset="2"/>
        <a:buChar char="l"/>
        <a:defRPr kumimoji="1"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Font typeface="Arial" charset="0"/>
        <a:buChar char="•"/>
        <a:defRPr kumimoji="1">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Arial" charset="0"/>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ＭＳ Ｐゴシック" pitchFamily="50" charset="-128"/>
        </a:defRPr>
      </a:lvl5pPr>
      <a:lvl6pPr marL="2514600" indent="-228600" algn="l" rtl="0" fontAlgn="base">
        <a:spcBef>
          <a:spcPct val="20000"/>
        </a:spcBef>
        <a:spcAft>
          <a:spcPct val="0"/>
        </a:spcAft>
        <a:buChar char="»"/>
        <a:defRPr kumimoji="1" sz="2000">
          <a:solidFill>
            <a:schemeClr val="tx1"/>
          </a:solidFill>
          <a:latin typeface="+mn-lt"/>
          <a:ea typeface="ＭＳ Ｐゴシック" pitchFamily="50" charset="-128"/>
        </a:defRPr>
      </a:lvl6pPr>
      <a:lvl7pPr marL="2971800" indent="-228600" algn="l" rtl="0" fontAlgn="base">
        <a:spcBef>
          <a:spcPct val="20000"/>
        </a:spcBef>
        <a:spcAft>
          <a:spcPct val="0"/>
        </a:spcAft>
        <a:buChar char="»"/>
        <a:defRPr kumimoji="1" sz="2000">
          <a:solidFill>
            <a:schemeClr val="tx1"/>
          </a:solidFill>
          <a:latin typeface="+mn-lt"/>
          <a:ea typeface="ＭＳ Ｐゴシック" pitchFamily="50" charset="-128"/>
        </a:defRPr>
      </a:lvl7pPr>
      <a:lvl8pPr marL="3429000" indent="-228600" algn="l" rtl="0" fontAlgn="base">
        <a:spcBef>
          <a:spcPct val="20000"/>
        </a:spcBef>
        <a:spcAft>
          <a:spcPct val="0"/>
        </a:spcAft>
        <a:buChar char="»"/>
        <a:defRPr kumimoji="1" sz="2000">
          <a:solidFill>
            <a:schemeClr val="tx1"/>
          </a:solidFill>
          <a:latin typeface="+mn-lt"/>
          <a:ea typeface="ＭＳ Ｐゴシック" pitchFamily="50" charset="-128"/>
        </a:defRPr>
      </a:lvl8pPr>
      <a:lvl9pPr marL="3886200" indent="-228600" algn="l" rtl="0" fontAlgn="base">
        <a:spcBef>
          <a:spcPct val="20000"/>
        </a:spcBef>
        <a:spcAft>
          <a:spcPct val="0"/>
        </a:spcAft>
        <a:buChar char="»"/>
        <a:defRPr kumimoji="1" sz="2000">
          <a:solidFill>
            <a:schemeClr val="tx1"/>
          </a:solidFill>
          <a:latin typeface="+mn-lt"/>
          <a:ea typeface="ＭＳ Ｐゴシック" pitchFamily="50"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44" name="Rectangle 24"/>
          <p:cNvSpPr>
            <a:spLocks noGrp="1" noChangeArrowheads="1"/>
          </p:cNvSpPr>
          <p:nvPr>
            <p:ph type="ftr" sz="quarter" idx="3"/>
          </p:nvPr>
        </p:nvSpPr>
        <p:spPr bwMode="auto">
          <a:xfrm>
            <a:off x="1258888" y="6524625"/>
            <a:ext cx="2159000" cy="3333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spcBef>
                <a:spcPct val="0"/>
              </a:spcBef>
              <a:defRPr sz="800" b="1" smtClean="0">
                <a:solidFill>
                  <a:srgbClr val="000000"/>
                </a:solidFill>
                <a:latin typeface="Arial" pitchFamily="34" charset="0"/>
                <a:ea typeface="+mn-ea"/>
              </a:defRPr>
            </a:lvl1pPr>
          </a:lstStyle>
          <a:p>
            <a:pPr>
              <a:defRPr/>
            </a:pPr>
            <a:r>
              <a:rPr lang="en-US" altLang="ja-JP"/>
              <a:t>© NEC Corporation 2012</a:t>
            </a:r>
          </a:p>
        </p:txBody>
      </p:sp>
      <p:pic>
        <p:nvPicPr>
          <p:cNvPr id="119811" name="Picture 10" descr="PPT_7th_0707_スライド_01"/>
          <p:cNvPicPr>
            <a:picLocks noChangeAspect="1" noChangeArrowheads="1"/>
          </p:cNvPicPr>
          <p:nvPr/>
        </p:nvPicPr>
        <p:blipFill>
          <a:blip r:embed="rId14"/>
          <a:srcRect/>
          <a:stretch>
            <a:fillRect/>
          </a:stretch>
        </p:blipFill>
        <p:spPr bwMode="auto">
          <a:xfrm>
            <a:off x="0" y="620713"/>
            <a:ext cx="9144000" cy="177800"/>
          </a:xfrm>
          <a:prstGeom prst="rect">
            <a:avLst/>
          </a:prstGeom>
          <a:noFill/>
          <a:ln w="9525">
            <a:noFill/>
            <a:miter lim="800000"/>
            <a:headEnd/>
            <a:tailEnd/>
          </a:ln>
        </p:spPr>
      </p:pic>
      <p:sp>
        <p:nvSpPr>
          <p:cNvPr id="119812" name="Rectangle 11"/>
          <p:cNvSpPr>
            <a:spLocks noGrp="1" noChangeArrowheads="1"/>
          </p:cNvSpPr>
          <p:nvPr>
            <p:ph type="title"/>
          </p:nvPr>
        </p:nvSpPr>
        <p:spPr bwMode="auto">
          <a:xfrm>
            <a:off x="152400" y="115888"/>
            <a:ext cx="8839200" cy="539750"/>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5133" name="Rectangle 13"/>
          <p:cNvSpPr>
            <a:spLocks noGrp="1" noChangeArrowheads="1"/>
          </p:cNvSpPr>
          <p:nvPr>
            <p:ph type="sldNum" sz="quarter" idx="4"/>
          </p:nvPr>
        </p:nvSpPr>
        <p:spPr bwMode="auto">
          <a:xfrm>
            <a:off x="304800" y="6524625"/>
            <a:ext cx="811213" cy="3333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spcBef>
                <a:spcPct val="0"/>
              </a:spcBef>
              <a:defRPr sz="1000" b="1">
                <a:solidFill>
                  <a:srgbClr val="000000"/>
                </a:solidFill>
                <a:latin typeface="Arial" charset="0"/>
                <a:ea typeface="+mn-ea"/>
              </a:defRPr>
            </a:lvl1pPr>
          </a:lstStyle>
          <a:p>
            <a:pPr>
              <a:defRPr/>
            </a:pPr>
            <a:r>
              <a:rPr lang="en-US" altLang="ja-JP"/>
              <a:t>Page </a:t>
            </a:r>
            <a:fld id="{72F87B09-8E64-4C83-8AFF-437138944354}" type="slidenum">
              <a:rPr lang="en-US" altLang="ja-JP"/>
              <a:pPr>
                <a:defRPr/>
              </a:pPr>
              <a:t>&lt;#&gt;</a:t>
            </a:fld>
            <a:endParaRPr lang="en-US" altLang="ja-JP"/>
          </a:p>
        </p:txBody>
      </p:sp>
      <p:sp>
        <p:nvSpPr>
          <p:cNvPr id="119814" name="Rectangle 15"/>
          <p:cNvSpPr>
            <a:spLocks noGrp="1" noChangeArrowheads="1"/>
          </p:cNvSpPr>
          <p:nvPr>
            <p:ph type="body" idx="1"/>
          </p:nvPr>
        </p:nvSpPr>
        <p:spPr bwMode="auto">
          <a:xfrm>
            <a:off x="152400" y="981075"/>
            <a:ext cx="88392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p:txBody>
      </p:sp>
      <p:sp>
        <p:nvSpPr>
          <p:cNvPr id="5146" name="Text Box 26"/>
          <p:cNvSpPr txBox="1">
            <a:spLocks noChangeArrowheads="1"/>
          </p:cNvSpPr>
          <p:nvPr userDrawn="1"/>
        </p:nvSpPr>
        <p:spPr bwMode="gray">
          <a:xfrm>
            <a:off x="4203700" y="6597650"/>
            <a:ext cx="742950" cy="152400"/>
          </a:xfrm>
          <a:prstGeom prst="rect">
            <a:avLst/>
          </a:prstGeom>
          <a:noFill/>
          <a:ln w="9525">
            <a:noFill/>
            <a:miter lim="800000"/>
            <a:headEnd/>
            <a:tailEnd/>
          </a:ln>
          <a:effectLst/>
        </p:spPr>
        <p:txBody>
          <a:bodyPr wrap="none" lIns="0" tIns="0" rIns="0" bIns="0" anchor="ctr">
            <a:spAutoFit/>
          </a:bodyPr>
          <a:lstStyle/>
          <a:p>
            <a:pPr algn="ctr">
              <a:defRPr/>
            </a:pPr>
            <a:r>
              <a:rPr lang="en-US" altLang="ja-JP" sz="1000">
                <a:solidFill>
                  <a:srgbClr val="000000"/>
                </a:solidFill>
                <a:latin typeface="Arial" pitchFamily="34" charset="0"/>
                <a:ea typeface="Osaka" charset="-128"/>
              </a:rPr>
              <a:t>SACSIS2012</a:t>
            </a: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hf hdr="0" dt="0"/>
  <p:txStyles>
    <p:titleStyle>
      <a:lvl1pPr algn="l" rtl="0" eaLnBrk="0" fontAlgn="base" hangingPunct="0">
        <a:spcBef>
          <a:spcPct val="0"/>
        </a:spcBef>
        <a:spcAft>
          <a:spcPct val="0"/>
        </a:spcAft>
        <a:defRPr kumimoji="1" sz="280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2pPr>
      <a:lvl3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3pPr>
      <a:lvl4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4pPr>
      <a:lvl5pPr algn="l" rtl="0" eaLnBrk="0" fontAlgn="base" hangingPunct="0">
        <a:spcBef>
          <a:spcPct val="0"/>
        </a:spcBef>
        <a:spcAft>
          <a:spcPct val="0"/>
        </a:spcAft>
        <a:defRPr kumimoji="1" sz="2800">
          <a:solidFill>
            <a:schemeClr val="tx1"/>
          </a:solidFill>
          <a:latin typeface="Arial" charset="0"/>
          <a:ea typeface="HGP創英角ｺﾞｼｯｸUB" pitchFamily="50" charset="-128"/>
        </a:defRPr>
      </a:lvl5pPr>
      <a:lvl6pPr marL="457200" algn="l" rtl="0" fontAlgn="base">
        <a:spcBef>
          <a:spcPct val="0"/>
        </a:spcBef>
        <a:spcAft>
          <a:spcPct val="0"/>
        </a:spcAft>
        <a:defRPr kumimoji="1" sz="2800">
          <a:solidFill>
            <a:schemeClr val="tx1"/>
          </a:solidFill>
          <a:latin typeface="Arial" charset="0"/>
          <a:ea typeface="HGP創英角ｺﾞｼｯｸUB" pitchFamily="50" charset="-128"/>
        </a:defRPr>
      </a:lvl6pPr>
      <a:lvl7pPr marL="914400" algn="l" rtl="0" fontAlgn="base">
        <a:spcBef>
          <a:spcPct val="0"/>
        </a:spcBef>
        <a:spcAft>
          <a:spcPct val="0"/>
        </a:spcAft>
        <a:defRPr kumimoji="1" sz="2800">
          <a:solidFill>
            <a:schemeClr val="tx1"/>
          </a:solidFill>
          <a:latin typeface="Arial" charset="0"/>
          <a:ea typeface="HGP創英角ｺﾞｼｯｸUB" pitchFamily="50" charset="-128"/>
        </a:defRPr>
      </a:lvl7pPr>
      <a:lvl8pPr marL="1371600" algn="l" rtl="0" fontAlgn="base">
        <a:spcBef>
          <a:spcPct val="0"/>
        </a:spcBef>
        <a:spcAft>
          <a:spcPct val="0"/>
        </a:spcAft>
        <a:defRPr kumimoji="1" sz="2800">
          <a:solidFill>
            <a:schemeClr val="tx1"/>
          </a:solidFill>
          <a:latin typeface="Arial" charset="0"/>
          <a:ea typeface="HGP創英角ｺﾞｼｯｸUB" pitchFamily="50" charset="-128"/>
        </a:defRPr>
      </a:lvl8pPr>
      <a:lvl9pPr marL="1828800" algn="l" rtl="0" fontAlgn="base">
        <a:spcBef>
          <a:spcPct val="0"/>
        </a:spcBef>
        <a:spcAft>
          <a:spcPct val="0"/>
        </a:spcAft>
        <a:defRPr kumimoji="1" sz="2800">
          <a:solidFill>
            <a:schemeClr val="tx1"/>
          </a:solidFill>
          <a:latin typeface="Arial" charset="0"/>
          <a:ea typeface="HGP創英角ｺﾞｼｯｸUB" pitchFamily="50" charset="-128"/>
        </a:defRPr>
      </a:lvl9pPr>
    </p:titleStyle>
    <p:bodyStyle>
      <a:lvl1pPr algn="l" rtl="0" eaLnBrk="0" fontAlgn="base" hangingPunct="0">
        <a:spcBef>
          <a:spcPct val="20000"/>
        </a:spcBef>
        <a:spcAft>
          <a:spcPct val="0"/>
        </a:spcAft>
        <a:buClr>
          <a:schemeClr val="hlink"/>
        </a:buClr>
        <a:buFont typeface="Arial" charset="0"/>
        <a:buChar char="▌"/>
        <a:defRPr kumimoji="1" sz="2200">
          <a:solidFill>
            <a:schemeClr val="tx1"/>
          </a:solidFill>
          <a:latin typeface="+mn-lt"/>
          <a:ea typeface="+mn-ea"/>
          <a:cs typeface="+mn-cs"/>
        </a:defRPr>
      </a:lvl1pPr>
      <a:lvl2pPr marL="179388" algn="l" rtl="0" eaLnBrk="0" fontAlgn="base" hangingPunct="0">
        <a:spcBef>
          <a:spcPct val="20000"/>
        </a:spcBef>
        <a:spcAft>
          <a:spcPct val="0"/>
        </a:spcAft>
        <a:buClr>
          <a:schemeClr val="hlink"/>
        </a:buClr>
        <a:buFont typeface="Wingdings" pitchFamily="2" charset="2"/>
        <a:buChar char="l"/>
        <a:defRPr kumimoji="1" sz="2000">
          <a:solidFill>
            <a:schemeClr val="tx1"/>
          </a:solidFill>
          <a:latin typeface="+mn-lt"/>
          <a:ea typeface="+mn-ea"/>
        </a:defRPr>
      </a:lvl2pPr>
      <a:lvl3pPr marL="358775" indent="3175" algn="l" rtl="0" eaLnBrk="0" fontAlgn="base" hangingPunct="0">
        <a:spcBef>
          <a:spcPct val="20000"/>
        </a:spcBef>
        <a:spcAft>
          <a:spcPct val="0"/>
        </a:spcAft>
        <a:buClr>
          <a:schemeClr val="hlink"/>
        </a:buClr>
        <a:buFont typeface="Arial" charset="0"/>
        <a:buChar char="•"/>
        <a:defRPr kumimoji="1">
          <a:solidFill>
            <a:schemeClr val="tx1"/>
          </a:solidFill>
          <a:latin typeface="+mn-lt"/>
          <a:ea typeface="+mn-ea"/>
        </a:defRPr>
      </a:lvl3pPr>
      <a:lvl4pPr marL="541338" algn="l" rtl="0" eaLnBrk="0" fontAlgn="base" hangingPunct="0">
        <a:spcBef>
          <a:spcPct val="20000"/>
        </a:spcBef>
        <a:spcAft>
          <a:spcPct val="0"/>
        </a:spcAft>
        <a:buClr>
          <a:schemeClr val="hlink"/>
        </a:buClr>
        <a:buFont typeface="Tahoma" pitchFamily="34" charset="0"/>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j-lt"/>
          <a:ea typeface="ＭＳ Ｐゴシック" pitchFamily="50" charset="-128"/>
        </a:defRPr>
      </a:lvl5pPr>
      <a:lvl6pPr marL="2514600" indent="-228600" algn="l" rtl="0" fontAlgn="base">
        <a:spcBef>
          <a:spcPct val="20000"/>
        </a:spcBef>
        <a:spcAft>
          <a:spcPct val="0"/>
        </a:spcAft>
        <a:buChar char="»"/>
        <a:defRPr kumimoji="1" sz="2000">
          <a:solidFill>
            <a:schemeClr val="tx1"/>
          </a:solidFill>
          <a:latin typeface="+mj-lt"/>
          <a:ea typeface="ＭＳ Ｐゴシック" pitchFamily="50" charset="-128"/>
        </a:defRPr>
      </a:lvl6pPr>
      <a:lvl7pPr marL="2971800" indent="-228600" algn="l" rtl="0" fontAlgn="base">
        <a:spcBef>
          <a:spcPct val="20000"/>
        </a:spcBef>
        <a:spcAft>
          <a:spcPct val="0"/>
        </a:spcAft>
        <a:buChar char="»"/>
        <a:defRPr kumimoji="1" sz="2000">
          <a:solidFill>
            <a:schemeClr val="tx1"/>
          </a:solidFill>
          <a:latin typeface="+mj-lt"/>
          <a:ea typeface="ＭＳ Ｐゴシック" pitchFamily="50" charset="-128"/>
        </a:defRPr>
      </a:lvl7pPr>
      <a:lvl8pPr marL="3429000" indent="-228600" algn="l" rtl="0" fontAlgn="base">
        <a:spcBef>
          <a:spcPct val="20000"/>
        </a:spcBef>
        <a:spcAft>
          <a:spcPct val="0"/>
        </a:spcAft>
        <a:buChar char="»"/>
        <a:defRPr kumimoji="1" sz="2000">
          <a:solidFill>
            <a:schemeClr val="tx1"/>
          </a:solidFill>
          <a:latin typeface="+mj-lt"/>
          <a:ea typeface="ＭＳ Ｐゴシック" pitchFamily="50" charset="-128"/>
        </a:defRPr>
      </a:lvl8pPr>
      <a:lvl9pPr marL="3886200" indent="-228600" algn="l" rtl="0" fontAlgn="base">
        <a:spcBef>
          <a:spcPct val="20000"/>
        </a:spcBef>
        <a:spcAft>
          <a:spcPct val="0"/>
        </a:spcAft>
        <a:buChar char="»"/>
        <a:defRPr kumimoji="1" sz="2000">
          <a:solidFill>
            <a:schemeClr val="tx1"/>
          </a:solidFill>
          <a:latin typeface="+mj-lt"/>
          <a:ea typeface="ＭＳ Ｐゴシック" pitchFamily="50"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098" name="タイトル プレースホルダー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32099" name="テキスト プレースホルダー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438627EA-C3B4-449D-B310-DA3549ABCD92}" type="datetimeFigureOut">
              <a:rPr lang="ja-JP" altLang="en-US"/>
              <a:pPr/>
              <a:t>2012/5/10</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AF43E6CA-2EC7-4A3F-B322-BCE901AF92F6}" type="slidenum">
              <a:rPr lang="ja-JP" altLang="en-US"/>
              <a:pPr/>
              <a:t>&lt;#&gt;</a:t>
            </a:fld>
            <a:endParaRPr lang="ja-JP" altLang="en-US"/>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txStyles>
    <p:titleStyle>
      <a:lvl1pPr algn="ctr" defTabSz="457200" rtl="0" fontAlgn="base">
        <a:spcBef>
          <a:spcPct val="0"/>
        </a:spcBef>
        <a:spcAft>
          <a:spcPct val="0"/>
        </a:spcAft>
        <a:defRPr kumimoji="1" sz="4400" kern="1200">
          <a:solidFill>
            <a:schemeClr val="tx1"/>
          </a:solidFill>
          <a:latin typeface="+mj-lt"/>
          <a:ea typeface="+mj-ea"/>
          <a:cs typeface="+mj-cs"/>
        </a:defRPr>
      </a:lvl1pPr>
      <a:lvl2pPr algn="ctr" defTabSz="457200" rtl="0" fontAlgn="base">
        <a:spcBef>
          <a:spcPct val="0"/>
        </a:spcBef>
        <a:spcAft>
          <a:spcPct val="0"/>
        </a:spcAft>
        <a:defRPr kumimoji="1" sz="4400">
          <a:solidFill>
            <a:schemeClr val="tx1"/>
          </a:solidFill>
          <a:latin typeface="Calibri" pitchFamily="34" charset="0"/>
          <a:ea typeface="ＭＳ Ｐゴシック" charset="-128"/>
        </a:defRPr>
      </a:lvl2pPr>
      <a:lvl3pPr algn="ctr" defTabSz="457200" rtl="0" fontAlgn="base">
        <a:spcBef>
          <a:spcPct val="0"/>
        </a:spcBef>
        <a:spcAft>
          <a:spcPct val="0"/>
        </a:spcAft>
        <a:defRPr kumimoji="1" sz="4400">
          <a:solidFill>
            <a:schemeClr val="tx1"/>
          </a:solidFill>
          <a:latin typeface="Calibri" pitchFamily="34" charset="0"/>
          <a:ea typeface="ＭＳ Ｐゴシック" charset="-128"/>
        </a:defRPr>
      </a:lvl3pPr>
      <a:lvl4pPr algn="ctr" defTabSz="457200" rtl="0" fontAlgn="base">
        <a:spcBef>
          <a:spcPct val="0"/>
        </a:spcBef>
        <a:spcAft>
          <a:spcPct val="0"/>
        </a:spcAft>
        <a:defRPr kumimoji="1" sz="4400">
          <a:solidFill>
            <a:schemeClr val="tx1"/>
          </a:solidFill>
          <a:latin typeface="Calibri" pitchFamily="34" charset="0"/>
          <a:ea typeface="ＭＳ Ｐゴシック" charset="-128"/>
        </a:defRPr>
      </a:lvl4pPr>
      <a:lvl5pPr algn="ctr" defTabSz="457200" rtl="0" fontAlgn="base">
        <a:spcBef>
          <a:spcPct val="0"/>
        </a:spcBef>
        <a:spcAft>
          <a:spcPct val="0"/>
        </a:spcAft>
        <a:defRPr kumimoji="1" sz="4400">
          <a:solidFill>
            <a:schemeClr val="tx1"/>
          </a:solidFill>
          <a:latin typeface="Calibri" pitchFamily="34" charset="0"/>
          <a:ea typeface="ＭＳ Ｐゴシック" charset="-128"/>
        </a:defRPr>
      </a:lvl5pPr>
      <a:lvl6pPr marL="457200" algn="ctr" defTabSz="457200" rtl="0" fontAlgn="base">
        <a:spcBef>
          <a:spcPct val="0"/>
        </a:spcBef>
        <a:spcAft>
          <a:spcPct val="0"/>
        </a:spcAft>
        <a:defRPr kumimoji="1" sz="4400">
          <a:solidFill>
            <a:schemeClr val="tx1"/>
          </a:solidFill>
          <a:latin typeface="Calibri" pitchFamily="34" charset="0"/>
          <a:ea typeface="ＭＳ Ｐゴシック" charset="-128"/>
        </a:defRPr>
      </a:lvl6pPr>
      <a:lvl7pPr marL="914400" algn="ctr" defTabSz="457200"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defTabSz="457200"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defTabSz="457200"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386" name="タイトル プレースホルダー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44387" name="テキスト プレースホルダー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CDD964E5-A184-497A-95B6-E17E3FABA90F}" type="datetimeFigureOut">
              <a:rPr lang="ja-JP" altLang="en-US"/>
              <a:pPr>
                <a:defRPr/>
              </a:pPr>
              <a:t>2012/5/10</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ea typeface="+mn-ea"/>
              </a:defRPr>
            </a:lvl1pPr>
          </a:lstStyle>
          <a:p>
            <a:pPr>
              <a:defRPr/>
            </a:pPr>
            <a:fld id="{5B958786-E3DF-4762-87F2-A7210D8FAA35}"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4011" r:id="rId12"/>
  </p:sldLayoutIdLst>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314" name="Picture 34" descr="ContentGray20_L150"/>
          <p:cNvPicPr>
            <a:picLocks noChangeAspect="1" noChangeArrowheads="1"/>
          </p:cNvPicPr>
          <p:nvPr/>
        </p:nvPicPr>
        <p:blipFill>
          <a:blip r:embed="rId14"/>
          <a:srcRect/>
          <a:stretch>
            <a:fillRect/>
          </a:stretch>
        </p:blipFill>
        <p:spPr bwMode="gray">
          <a:xfrm>
            <a:off x="0" y="0"/>
            <a:ext cx="9144000" cy="1073150"/>
          </a:xfrm>
          <a:prstGeom prst="rect">
            <a:avLst/>
          </a:prstGeom>
          <a:noFill/>
          <a:ln w="9525">
            <a:noFill/>
            <a:miter lim="800000"/>
            <a:headEnd/>
            <a:tailEnd/>
          </a:ln>
        </p:spPr>
      </p:pic>
      <p:sp>
        <p:nvSpPr>
          <p:cNvPr id="1027" name="Line 4"/>
          <p:cNvSpPr>
            <a:spLocks noChangeShapeType="1"/>
          </p:cNvSpPr>
          <p:nvPr/>
        </p:nvSpPr>
        <p:spPr bwMode="gray">
          <a:xfrm>
            <a:off x="0" y="6632575"/>
            <a:ext cx="9144000" cy="0"/>
          </a:xfrm>
          <a:prstGeom prst="line">
            <a:avLst/>
          </a:prstGeom>
          <a:noFill/>
          <a:ln w="12700">
            <a:solidFill>
              <a:srgbClr val="87867E"/>
            </a:solidFill>
            <a:round/>
            <a:headEnd/>
            <a:tailEnd/>
          </a:ln>
        </p:spPr>
        <p:txBody>
          <a:bodyPr/>
          <a:lstStyle/>
          <a:p>
            <a:pPr>
              <a:defRPr/>
            </a:pPr>
            <a:endParaRPr lang="ja-JP" altLang="en-US">
              <a:solidFill>
                <a:srgbClr val="000000"/>
              </a:solidFill>
              <a:latin typeface="ＭＳ Ｐゴシック" charset="-128"/>
              <a:ea typeface="+mn-ea"/>
            </a:endParaRPr>
          </a:p>
        </p:txBody>
      </p:sp>
      <p:sp>
        <p:nvSpPr>
          <p:cNvPr id="13316" name="Rectangle 7"/>
          <p:cNvSpPr>
            <a:spLocks noGrp="1" noChangeArrowheads="1"/>
          </p:cNvSpPr>
          <p:nvPr>
            <p:ph type="title"/>
          </p:nvPr>
        </p:nvSpPr>
        <p:spPr bwMode="gray">
          <a:xfrm>
            <a:off x="169863" y="-1588"/>
            <a:ext cx="7858125" cy="6937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ja-JP" altLang="en-US" smtClean="0"/>
              <a:t>マスタ タイトルの書式設定</a:t>
            </a:r>
          </a:p>
        </p:txBody>
      </p:sp>
      <p:sp>
        <p:nvSpPr>
          <p:cNvPr id="13317" name="Rectangle 8"/>
          <p:cNvSpPr>
            <a:spLocks noGrp="1" noChangeArrowheads="1"/>
          </p:cNvSpPr>
          <p:nvPr>
            <p:ph type="body" idx="1"/>
          </p:nvPr>
        </p:nvSpPr>
        <p:spPr bwMode="gray">
          <a:xfrm>
            <a:off x="168275" y="869950"/>
            <a:ext cx="8786813" cy="5592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ja-JP" altLang="en-US" smtClean="0"/>
              <a:t>マスタテキスト</a:t>
            </a:r>
            <a:r>
              <a:rPr lang="en-US" altLang="ja-JP" smtClean="0"/>
              <a:t>24</a:t>
            </a:r>
            <a:r>
              <a:rPr lang="ja-JP" altLang="en-US" smtClean="0"/>
              <a:t>ｐああああああああああああああああああああああああああああああああああああああああああああああああああ</a:t>
            </a:r>
          </a:p>
          <a:p>
            <a:pPr lvl="1"/>
            <a:r>
              <a:rPr lang="ja-JP" altLang="en-US" smtClean="0"/>
              <a:t>マスタテキスト</a:t>
            </a:r>
            <a:r>
              <a:rPr lang="en-US" altLang="ja-JP" smtClean="0"/>
              <a:t>20</a:t>
            </a:r>
            <a:r>
              <a:rPr lang="ja-JP" altLang="en-US" smtClean="0"/>
              <a:t>ｐああああああああああああああああああああああああああああああああああああああああああああ</a:t>
            </a:r>
          </a:p>
          <a:p>
            <a:pPr lvl="2"/>
            <a:r>
              <a:rPr lang="ja-JP" altLang="en-US" smtClean="0"/>
              <a:t>マスタテキスト</a:t>
            </a:r>
            <a:r>
              <a:rPr lang="en-US" altLang="ja-JP" smtClean="0"/>
              <a:t>18</a:t>
            </a:r>
            <a:r>
              <a:rPr lang="ja-JP" altLang="en-US" smtClean="0"/>
              <a:t>ｐああああああああああああああああああああああああああああああああああああああああああああああ</a:t>
            </a:r>
          </a:p>
          <a:p>
            <a:pPr lvl="3"/>
            <a:r>
              <a:rPr lang="ja-JP" altLang="en-US" smtClean="0"/>
              <a:t>マスタテキスト</a:t>
            </a:r>
            <a:r>
              <a:rPr lang="en-US" altLang="ja-JP" smtClean="0"/>
              <a:t>16</a:t>
            </a:r>
            <a:r>
              <a:rPr lang="ja-JP" altLang="en-US" smtClean="0"/>
              <a:t>ｐあああああああああああああああああああああああああああああああああああああああああああああああ</a:t>
            </a:r>
          </a:p>
        </p:txBody>
      </p:sp>
      <p:grpSp>
        <p:nvGrpSpPr>
          <p:cNvPr id="13318" name="Group 19"/>
          <p:cNvGrpSpPr>
            <a:grpSpLocks noChangeAspect="1"/>
          </p:cNvGrpSpPr>
          <p:nvPr/>
        </p:nvGrpSpPr>
        <p:grpSpPr bwMode="auto">
          <a:xfrm>
            <a:off x="7888288" y="79375"/>
            <a:ext cx="1176337" cy="657225"/>
            <a:chOff x="4969" y="50"/>
            <a:chExt cx="741" cy="414"/>
          </a:xfrm>
        </p:grpSpPr>
        <p:sp>
          <p:nvSpPr>
            <p:cNvPr id="1033" name="AutoShape 18"/>
            <p:cNvSpPr>
              <a:spLocks noChangeAspect="1" noChangeArrowheads="1" noTextEdit="1"/>
            </p:cNvSpPr>
            <p:nvPr userDrawn="1"/>
          </p:nvSpPr>
          <p:spPr bwMode="gray">
            <a:xfrm>
              <a:off x="4969" y="50"/>
              <a:ext cx="741" cy="414"/>
            </a:xfrm>
            <a:prstGeom prst="rect">
              <a:avLst/>
            </a:prstGeom>
            <a:noFill/>
            <a:ln w="9525">
              <a:noFill/>
              <a:miter lim="800000"/>
              <a:headEnd/>
              <a:tailEnd/>
            </a:ln>
          </p:spPr>
          <p:txBody>
            <a:bodyPr/>
            <a:lstStyle/>
            <a:p>
              <a:pPr>
                <a:defRPr/>
              </a:pPr>
              <a:endParaRPr lang="ja-JP" altLang="en-US">
                <a:solidFill>
                  <a:srgbClr val="000000"/>
                </a:solidFill>
                <a:latin typeface="ＭＳ Ｐゴシック" charset="-128"/>
                <a:ea typeface="+mn-ea"/>
              </a:endParaRPr>
            </a:p>
          </p:txBody>
        </p:sp>
        <p:sp>
          <p:nvSpPr>
            <p:cNvPr id="1034" name="Freeform 20"/>
            <p:cNvSpPr>
              <a:spLocks/>
            </p:cNvSpPr>
            <p:nvPr userDrawn="1"/>
          </p:nvSpPr>
          <p:spPr bwMode="gray">
            <a:xfrm>
              <a:off x="5334" y="121"/>
              <a:ext cx="94" cy="72"/>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5" name="Freeform 21"/>
            <p:cNvSpPr>
              <a:spLocks/>
            </p:cNvSpPr>
            <p:nvPr userDrawn="1"/>
          </p:nvSpPr>
          <p:spPr bwMode="gray">
            <a:xfrm>
              <a:off x="5180" y="200"/>
              <a:ext cx="65" cy="106"/>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6" name="Freeform 22"/>
            <p:cNvSpPr>
              <a:spLocks/>
            </p:cNvSpPr>
            <p:nvPr userDrawn="1"/>
          </p:nvSpPr>
          <p:spPr bwMode="gray">
            <a:xfrm>
              <a:off x="5333" y="200"/>
              <a:ext cx="43" cy="148"/>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7" name="Freeform 23"/>
            <p:cNvSpPr>
              <a:spLocks/>
            </p:cNvSpPr>
            <p:nvPr userDrawn="1"/>
          </p:nvSpPr>
          <p:spPr bwMode="gray">
            <a:xfrm>
              <a:off x="5380" y="200"/>
              <a:ext cx="33" cy="106"/>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8" name="Freeform 24"/>
            <p:cNvSpPr>
              <a:spLocks/>
            </p:cNvSpPr>
            <p:nvPr userDrawn="1"/>
          </p:nvSpPr>
          <p:spPr bwMode="gray">
            <a:xfrm>
              <a:off x="5414" y="200"/>
              <a:ext cx="79" cy="106"/>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39" name="Freeform 25"/>
            <p:cNvSpPr>
              <a:spLocks/>
            </p:cNvSpPr>
            <p:nvPr userDrawn="1"/>
          </p:nvSpPr>
          <p:spPr bwMode="gray">
            <a:xfrm>
              <a:off x="5558" y="200"/>
              <a:ext cx="88" cy="107"/>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40" name="Freeform 26"/>
            <p:cNvSpPr>
              <a:spLocks/>
            </p:cNvSpPr>
            <p:nvPr userDrawn="1"/>
          </p:nvSpPr>
          <p:spPr bwMode="gray">
            <a:xfrm>
              <a:off x="5248" y="200"/>
              <a:ext cx="89" cy="108"/>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sp>
          <p:nvSpPr>
            <p:cNvPr id="1041" name="Freeform 27"/>
            <p:cNvSpPr>
              <a:spLocks/>
            </p:cNvSpPr>
            <p:nvPr userDrawn="1"/>
          </p:nvSpPr>
          <p:spPr bwMode="gray">
            <a:xfrm>
              <a:off x="5489" y="198"/>
              <a:ext cx="69" cy="110"/>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w="9525">
              <a:noFill/>
              <a:round/>
              <a:headEnd/>
              <a:tailEnd/>
            </a:ln>
          </p:spPr>
          <p:txBody>
            <a:bodyPr/>
            <a:lstStyle/>
            <a:p>
              <a:pPr>
                <a:defRPr/>
              </a:pPr>
              <a:endParaRPr lang="ja-JP" altLang="en-US">
                <a:solidFill>
                  <a:srgbClr val="000000"/>
                </a:solidFill>
                <a:latin typeface="ＭＳ Ｐゴシック" charset="-128"/>
                <a:ea typeface="+mn-ea"/>
              </a:endParaRPr>
            </a:p>
          </p:txBody>
        </p:sp>
      </p:grpSp>
      <p:sp>
        <p:nvSpPr>
          <p:cNvPr id="646173" name="Rectangle 29"/>
          <p:cNvSpPr>
            <a:spLocks noGrp="1" noChangeArrowheads="1"/>
          </p:cNvSpPr>
          <p:nvPr>
            <p:ph type="sldNum" sz="quarter" idx="4"/>
          </p:nvPr>
        </p:nvSpPr>
        <p:spPr bwMode="gray">
          <a:xfrm>
            <a:off x="4300538" y="6653213"/>
            <a:ext cx="539750" cy="2016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fontAlgn="base">
              <a:defRPr kumimoji="0" sz="800">
                <a:solidFill>
                  <a:srgbClr val="000000"/>
                </a:solidFill>
                <a:latin typeface="+mn-lt"/>
                <a:ea typeface="ＭＳ Ｐゴシック" pitchFamily="50" charset="-128"/>
              </a:defRPr>
            </a:lvl1pPr>
          </a:lstStyle>
          <a:p>
            <a:pPr>
              <a:defRPr/>
            </a:pPr>
            <a:fld id="{B6A4EF65-EE06-48EB-9359-6B9B96379210}" type="slidenum">
              <a:rPr lang="de-DE" altLang="ja-JP"/>
              <a:pPr>
                <a:defRPr/>
              </a:pPr>
              <a:t>&lt;#&gt;</a:t>
            </a:fld>
            <a:endParaRPr lang="de-DE"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fontAlgn="base">
              <a:defRPr kumimoji="0" sz="800">
                <a:solidFill>
                  <a:srgbClr val="000000"/>
                </a:solidFill>
                <a:latin typeface="+mn-lt"/>
                <a:ea typeface="ＭＳ Ｐゴシック" pitchFamily="50" charset="-128"/>
              </a:defRPr>
            </a:lvl1pPr>
          </a:lstStyle>
          <a:p>
            <a:pPr>
              <a:defRPr/>
            </a:pPr>
            <a:r>
              <a:rPr lang="en-US" altLang="ja-JP"/>
              <a:t>Copyright 2011 FUJITSU LIMITED</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Lst>
  <p:hf sldNum="0" hdr="0"/>
  <p:txStyles>
    <p:titleStyle>
      <a:lvl1pPr algn="l" rtl="0" eaLnBrk="0" fontAlgn="base" hangingPunct="0">
        <a:spcBef>
          <a:spcPct val="0"/>
        </a:spcBef>
        <a:spcAft>
          <a:spcPct val="0"/>
        </a:spcAft>
        <a:tabLst>
          <a:tab pos="3676650" algn="l"/>
        </a:tabLst>
        <a:defRPr kumimoji="1" sz="3200">
          <a:solidFill>
            <a:schemeClr val="tx2"/>
          </a:solidFill>
          <a:latin typeface="+mj-lt"/>
          <a:ea typeface="+mj-ea"/>
          <a:cs typeface="+mj-cs"/>
        </a:defRPr>
      </a:lvl1pPr>
      <a:lvl2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0" fontAlgn="base" hangingPunct="0">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0" fontAlgn="base"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ＭＳ Ｐゴシック" charset="-128"/>
        </a:defRPr>
      </a:lvl1pPr>
      <a:lvl2pPr marL="581025" indent="-242888" algn="l" defTabSz="457200" rtl="0" eaLnBrk="0" fontAlgn="base"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ＭＳ Ｐゴシック" charset="-128"/>
        </a:defRPr>
      </a:lvl2pPr>
      <a:lvl3pPr marL="795338" indent="-138113" algn="l" defTabSz="457200" rtl="0" eaLnBrk="0" fontAlgn="base" hangingPunct="0">
        <a:lnSpc>
          <a:spcPct val="95000"/>
        </a:lnSpc>
        <a:spcBef>
          <a:spcPct val="20000"/>
        </a:spcBef>
        <a:spcAft>
          <a:spcPct val="10000"/>
        </a:spcAft>
        <a:buClr>
          <a:srgbClr val="87867E"/>
        </a:buClr>
        <a:buSzPct val="100000"/>
        <a:buChar char="•"/>
        <a:defRPr kumimoji="1">
          <a:solidFill>
            <a:srgbClr val="000000"/>
          </a:solidFill>
          <a:latin typeface="+mn-lt"/>
          <a:ea typeface="+mn-ea"/>
          <a:cs typeface="ＭＳ Ｐゴシック" charset="-128"/>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a:solidFill>
            <a:srgbClr val="000000"/>
          </a:solidFill>
          <a:latin typeface="+mn-lt"/>
          <a:ea typeface="+mn-ea"/>
          <a:cs typeface="ＭＳ Ｐゴシック" charset="-128"/>
        </a:defRPr>
      </a:lvl4pPr>
      <a:lvl5pPr marL="2305050" indent="365125" algn="l" defTabSz="457200" rtl="0" eaLnBrk="0" fontAlgn="base" hangingPunct="0">
        <a:spcBef>
          <a:spcPct val="0"/>
        </a:spcBef>
        <a:spcAft>
          <a:spcPct val="0"/>
        </a:spcAft>
        <a:buBlip>
          <a:blip r:embed="rId15"/>
        </a:buBlip>
        <a:defRPr kumimoji="1" sz="2000">
          <a:solidFill>
            <a:srgbClr val="000000"/>
          </a:solidFill>
          <a:latin typeface="+mn-lt"/>
          <a:ea typeface="+mn-ea"/>
          <a:cs typeface="ＭＳ Ｐゴシック" charset="-128"/>
        </a:defRPr>
      </a:lvl5pPr>
      <a:lvl6pPr marL="27622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15"/>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626" name="Picture 12" descr="DDN logo 6 Inches.jpg"/>
          <p:cNvPicPr>
            <a:picLocks noChangeAspect="1"/>
          </p:cNvPicPr>
          <p:nvPr/>
        </p:nvPicPr>
        <p:blipFill>
          <a:blip r:embed="rId16"/>
          <a:srcRect/>
          <a:stretch>
            <a:fillRect/>
          </a:stretch>
        </p:blipFill>
        <p:spPr bwMode="auto">
          <a:xfrm>
            <a:off x="6934200" y="423863"/>
            <a:ext cx="2052638" cy="487362"/>
          </a:xfrm>
          <a:prstGeom prst="rect">
            <a:avLst/>
          </a:prstGeom>
          <a:noFill/>
          <a:ln w="9525">
            <a:noFill/>
            <a:miter lim="800000"/>
            <a:headEnd/>
            <a:tailEnd/>
          </a:ln>
        </p:spPr>
      </p:pic>
      <p:sp>
        <p:nvSpPr>
          <p:cNvPr id="26627" name="Title Placeholder 1"/>
          <p:cNvSpPr>
            <a:spLocks noGrp="1"/>
          </p:cNvSpPr>
          <p:nvPr>
            <p:ph type="title"/>
          </p:nvPr>
        </p:nvSpPr>
        <p:spPr bwMode="auto">
          <a:xfrm>
            <a:off x="457200" y="149225"/>
            <a:ext cx="6477000" cy="10398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smtClean="0"/>
              <a:t>Click To Insert Title</a:t>
            </a:r>
          </a:p>
        </p:txBody>
      </p:sp>
      <p:sp>
        <p:nvSpPr>
          <p:cNvPr id="26628" name="Text Placeholder 2"/>
          <p:cNvSpPr>
            <a:spLocks noGrp="1"/>
          </p:cNvSpPr>
          <p:nvPr>
            <p:ph type="body" idx="1"/>
          </p:nvPr>
        </p:nvSpPr>
        <p:spPr bwMode="auto">
          <a:xfrm>
            <a:off x="457200" y="161448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ja-JP" altLang="en-US" smtClean="0"/>
          </a:p>
        </p:txBody>
      </p:sp>
      <p:cxnSp>
        <p:nvCxnSpPr>
          <p:cNvPr id="10" name="Straight Connector 9"/>
          <p:cNvCxnSpPr/>
          <p:nvPr/>
        </p:nvCxnSpPr>
        <p:spPr>
          <a:xfrm>
            <a:off x="0" y="6564313"/>
            <a:ext cx="9140825" cy="0"/>
          </a:xfrm>
          <a:prstGeom prst="line">
            <a:avLst/>
          </a:prstGeom>
          <a:ln w="12700" cmpd="sng">
            <a:solidFill>
              <a:srgbClr val="A7211C"/>
            </a:solidFill>
          </a:ln>
          <a:effectLst/>
        </p:spPr>
        <p:style>
          <a:lnRef idx="2">
            <a:schemeClr val="accent1"/>
          </a:lnRef>
          <a:fillRef idx="0">
            <a:schemeClr val="accent1"/>
          </a:fillRef>
          <a:effectRef idx="1">
            <a:schemeClr val="accent1"/>
          </a:effectRef>
          <a:fontRef idx="minor">
            <a:schemeClr val="tx1"/>
          </a:fontRef>
        </p:style>
      </p:cxnSp>
      <p:sp>
        <p:nvSpPr>
          <p:cNvPr id="1030" name="TextBox 10"/>
          <p:cNvSpPr txBox="1">
            <a:spLocks noChangeArrowheads="1"/>
          </p:cNvSpPr>
          <p:nvPr/>
        </p:nvSpPr>
        <p:spPr bwMode="auto">
          <a:xfrm>
            <a:off x="7845425" y="6543675"/>
            <a:ext cx="1141413" cy="338138"/>
          </a:xfrm>
          <a:prstGeom prst="rect">
            <a:avLst/>
          </a:prstGeom>
          <a:noFill/>
          <a:ln>
            <a:noFill/>
          </a:ln>
          <a:extLst>
            <a:ext uri="{909E8E84-426E-40dd-AFC4-6F175D3DCCD1}"/>
            <a:ext uri="{91240B29-F687-4f45-9708-019B960494DF}"/>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457200" eaLnBrk="1" hangingPunct="1">
              <a:defRPr/>
            </a:pPr>
            <a:r>
              <a:rPr kumimoji="0" lang="en-US" sz="1600" smtClean="0">
                <a:solidFill>
                  <a:srgbClr val="A7211C"/>
                </a:solidFill>
                <a:latin typeface="Myriad Pro" charset="0"/>
                <a:cs typeface="Myriad Pro" charset="0"/>
              </a:rPr>
              <a:t>ddn</a:t>
            </a:r>
            <a:r>
              <a:rPr kumimoji="0" lang="en-US" sz="1600" smtClean="0">
                <a:solidFill>
                  <a:srgbClr val="191919"/>
                </a:solidFill>
                <a:latin typeface="Myriad Pro" charset="0"/>
                <a:cs typeface="Myriad Pro" charset="0"/>
              </a:rPr>
              <a:t>.com</a:t>
            </a:r>
          </a:p>
        </p:txBody>
      </p:sp>
      <p:sp>
        <p:nvSpPr>
          <p:cNvPr id="1031" name="Rectangle 11"/>
          <p:cNvSpPr>
            <a:spLocks noChangeArrowheads="1"/>
          </p:cNvSpPr>
          <p:nvPr/>
        </p:nvSpPr>
        <p:spPr bwMode="auto">
          <a:xfrm>
            <a:off x="1358900" y="6626225"/>
            <a:ext cx="2503488" cy="200025"/>
          </a:xfrm>
          <a:prstGeom prst="rect">
            <a:avLst/>
          </a:prstGeom>
          <a:noFill/>
          <a:ln>
            <a:noFill/>
          </a:ln>
          <a:extLst>
            <a:ext uri="{909E8E84-426E-40dd-AFC4-6F175D3DCCD1}"/>
            <a:ext uri="{91240B29-F687-4f45-9708-019B960494DF}"/>
          </a:extLst>
        </p:spPr>
        <p:txBody>
          <a:bodyPr anchor="ctr">
            <a:spAutoFit/>
          </a:bodyPr>
          <a:lstStyle/>
          <a:p>
            <a:pPr defTabSz="457200">
              <a:defRPr/>
            </a:pPr>
            <a:r>
              <a:rPr kumimoji="0" lang="en-US" altLang="ja-JP" sz="700">
                <a:solidFill>
                  <a:srgbClr val="8C8C8C"/>
                </a:solidFill>
                <a:latin typeface="+mn-lt"/>
                <a:ea typeface="+mn-ea"/>
                <a:cs typeface="Arial" charset="0"/>
              </a:rPr>
              <a:t>©2012 DataDirect Networks.  All Rights Reserved</a:t>
            </a:r>
            <a:r>
              <a:rPr kumimoji="0" lang="en-US" altLang="ja-JP" sz="700">
                <a:solidFill>
                  <a:srgbClr val="525252"/>
                </a:solidFill>
                <a:latin typeface="+mn-lt"/>
                <a:ea typeface="+mn-ea"/>
                <a:cs typeface="Arial" charset="0"/>
              </a:rPr>
              <a:t>.</a:t>
            </a:r>
          </a:p>
        </p:txBody>
      </p:sp>
      <p:sp>
        <p:nvSpPr>
          <p:cNvPr id="14" name="Round Same Side Corner Rectangle 13"/>
          <p:cNvSpPr/>
          <p:nvPr/>
        </p:nvSpPr>
        <p:spPr>
          <a:xfrm rot="10800000">
            <a:off x="0" y="1173"/>
            <a:ext cx="9144000" cy="148053"/>
          </a:xfrm>
          <a:prstGeom prst="round2SameRect">
            <a:avLst>
              <a:gd name="adj1" fmla="val 0"/>
              <a:gd name="adj2" fmla="val 0"/>
            </a:avLst>
          </a:prstGeom>
          <a:gradFill flip="none" rotWithShape="1">
            <a:gsLst>
              <a:gs pos="0">
                <a:srgbClr val="B5241C"/>
              </a:gs>
              <a:gs pos="100000">
                <a:srgbClr val="7E191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defRPr/>
            </a:pPr>
            <a:endParaRPr kumimoji="0" lang="ja-JP" altLang="en-US" sz="1800">
              <a:solidFill>
                <a:srgbClr val="FFFFFF"/>
              </a:solidFill>
            </a:endParaRPr>
          </a:p>
        </p:txBody>
      </p:sp>
      <p:cxnSp>
        <p:nvCxnSpPr>
          <p:cNvPr id="15" name="Straight Connector 14"/>
          <p:cNvCxnSpPr/>
          <p:nvPr/>
        </p:nvCxnSpPr>
        <p:spPr>
          <a:xfrm>
            <a:off x="0" y="1189038"/>
            <a:ext cx="9140825" cy="0"/>
          </a:xfrm>
          <a:prstGeom prst="line">
            <a:avLst/>
          </a:prstGeom>
          <a:ln>
            <a:solidFill>
              <a:srgbClr val="A7211C"/>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a:spLocks noGrp="1"/>
          </p:cNvSpPr>
          <p:nvPr>
            <p:ph type="ftr" sz="quarter" idx="3"/>
          </p:nvPr>
        </p:nvSpPr>
        <p:spPr>
          <a:xfrm>
            <a:off x="3910013" y="6642100"/>
            <a:ext cx="4024312" cy="169863"/>
          </a:xfrm>
          <a:prstGeom prst="rect">
            <a:avLst/>
          </a:prstGeom>
          <a:noFill/>
        </p:spPr>
        <p:txBody>
          <a:bodyPr vert="horz" wrap="square" lIns="91440" tIns="45720" rIns="91440" bIns="45720" numCol="1" anchor="ctr" anchorCtr="0" compatLnSpc="1">
            <a:prstTxWarp prst="textNoShape">
              <a:avLst/>
            </a:prstTxWarp>
          </a:bodyPr>
          <a:lstStyle>
            <a:lvl1pPr algn="r">
              <a:defRPr kumimoji="0" sz="800" b="1">
                <a:solidFill>
                  <a:srgbClr val="A6211C"/>
                </a:solidFill>
                <a:cs typeface="Arial" charset="0"/>
              </a:defRPr>
            </a:lvl1pPr>
          </a:lstStyle>
          <a:p>
            <a:endParaRPr lang="ja-JP" altLang="en-US"/>
          </a:p>
        </p:txBody>
      </p:sp>
      <p:sp>
        <p:nvSpPr>
          <p:cNvPr id="19" name="Date Placeholder 3"/>
          <p:cNvSpPr>
            <a:spLocks noGrp="1"/>
          </p:cNvSpPr>
          <p:nvPr>
            <p:ph type="dt" sz="half" idx="2"/>
          </p:nvPr>
        </p:nvSpPr>
        <p:spPr>
          <a:xfrm>
            <a:off x="858838" y="6643688"/>
            <a:ext cx="547687" cy="166687"/>
          </a:xfrm>
          <a:prstGeom prst="rect">
            <a:avLst/>
          </a:prstGeom>
        </p:spPr>
        <p:txBody>
          <a:bodyPr vert="horz" wrap="square" lIns="91440" tIns="45720" rIns="91440" bIns="45720" numCol="1" anchor="ctr" anchorCtr="0" compatLnSpc="1">
            <a:prstTxWarp prst="textNoShape">
              <a:avLst/>
            </a:prstTxWarp>
          </a:bodyPr>
          <a:lstStyle>
            <a:lvl1pPr>
              <a:defRPr kumimoji="0" sz="800">
                <a:solidFill>
                  <a:srgbClr val="8B8B8B"/>
                </a:solidFill>
                <a:cs typeface="Arial" charset="0"/>
              </a:defRPr>
            </a:lvl1pPr>
          </a:lstStyle>
          <a:p>
            <a:r>
              <a:rPr lang="en-US" altLang="ja-JP"/>
              <a:t>2/7/12</a:t>
            </a:r>
          </a:p>
        </p:txBody>
      </p:sp>
      <p:sp>
        <p:nvSpPr>
          <p:cNvPr id="20" name="Slide Number Placeholder 5"/>
          <p:cNvSpPr>
            <a:spLocks noGrp="1"/>
          </p:cNvSpPr>
          <p:nvPr>
            <p:ph type="sldNum" sz="quarter" idx="4"/>
          </p:nvPr>
        </p:nvSpPr>
        <p:spPr>
          <a:xfrm>
            <a:off x="371475" y="6643688"/>
            <a:ext cx="438150" cy="166687"/>
          </a:xfrm>
          <a:prstGeom prst="rect">
            <a:avLst/>
          </a:prstGeom>
        </p:spPr>
        <p:txBody>
          <a:bodyPr vert="horz" wrap="square" lIns="91440" tIns="45720" rIns="91440" bIns="45720" numCol="1" anchor="ctr" anchorCtr="0" compatLnSpc="1">
            <a:prstTxWarp prst="textNoShape">
              <a:avLst/>
            </a:prstTxWarp>
          </a:bodyPr>
          <a:lstStyle>
            <a:lvl1pPr>
              <a:defRPr kumimoji="0" sz="800">
                <a:solidFill>
                  <a:srgbClr val="525252"/>
                </a:solidFill>
                <a:cs typeface="Arial" charset="0"/>
              </a:defRPr>
            </a:lvl1pPr>
          </a:lstStyle>
          <a:p>
            <a:fld id="{D51F483A-1A40-4B8E-BEBA-6149B2FF71A1}" type="slidenum">
              <a:rPr lang="en-US" altLang="ja-JP"/>
              <a:pPr/>
              <a:t>&lt;#&gt;</a:t>
            </a:fld>
            <a:endParaRPr lang="en-US" altLang="ja-JP"/>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Lst>
  <p:transition>
    <p:fade/>
  </p:transition>
  <p:timing>
    <p:tnLst>
      <p:par>
        <p:cTn id="1" dur="indefinite" restart="never" nodeType="tmRoot"/>
      </p:par>
    </p:tnLst>
  </p:timing>
  <p:hf hdr="0" ftr="0" dt="0"/>
  <p:txStyles>
    <p:titleStyle>
      <a:lvl1pPr algn="l" defTabSz="457200" rtl="0" fontAlgn="base">
        <a:spcBef>
          <a:spcPct val="0"/>
        </a:spcBef>
        <a:spcAft>
          <a:spcPct val="0"/>
        </a:spcAft>
        <a:defRPr kumimoji="1" sz="2800" kern="1200">
          <a:solidFill>
            <a:schemeClr val="tx1"/>
          </a:solidFill>
          <a:latin typeface="Arial"/>
          <a:ea typeface="ヒラギノ角ゴ Pro W3" charset="0"/>
          <a:cs typeface="Arial"/>
        </a:defRPr>
      </a:lvl1pPr>
      <a:lvl2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2pPr>
      <a:lvl3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3pPr>
      <a:lvl4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4pPr>
      <a:lvl5pPr algn="l" defTabSz="457200" rtl="0" fontAlgn="base">
        <a:spcBef>
          <a:spcPct val="0"/>
        </a:spcBef>
        <a:spcAft>
          <a:spcPct val="0"/>
        </a:spcAft>
        <a:defRPr kumimoji="1"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kumimoji="1"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kumimoji="1"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kumimoji="1"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kumimoji="1" sz="2800">
          <a:solidFill>
            <a:schemeClr val="tx1"/>
          </a:solidFill>
          <a:latin typeface="Arial" charset="0"/>
          <a:ea typeface="ヒラギノ角ゴ Pro W3" charset="0"/>
        </a:defRPr>
      </a:lvl9pPr>
    </p:titleStyle>
    <p:bodyStyle>
      <a:lvl1pPr marL="342900" indent="-342900" algn="l" defTabSz="457200" rtl="0" fontAlgn="base">
        <a:spcBef>
          <a:spcPct val="20000"/>
        </a:spcBef>
        <a:spcAft>
          <a:spcPct val="0"/>
        </a:spcAft>
        <a:buClr>
          <a:schemeClr val="bg1"/>
        </a:buClr>
        <a:buFont typeface="Arial" charset="0"/>
        <a:defRPr kumimoji="1" sz="2400" kern="1200">
          <a:solidFill>
            <a:schemeClr val="tx1"/>
          </a:solidFill>
          <a:latin typeface="Arial"/>
          <a:ea typeface="ヒラギノ角ゴ Pro W3" charset="0"/>
          <a:cs typeface="Arial"/>
        </a:defRPr>
      </a:lvl1pPr>
      <a:lvl2pPr marL="742950" indent="-285750" algn="l" defTabSz="457200" rtl="0" fontAlgn="base">
        <a:spcBef>
          <a:spcPct val="20000"/>
        </a:spcBef>
        <a:spcAft>
          <a:spcPct val="0"/>
        </a:spcAft>
        <a:buClr>
          <a:srgbClr val="A6211C"/>
        </a:buClr>
        <a:buSzPct val="70000"/>
        <a:buFont typeface="Arial" charset="0"/>
        <a:buChar char="►"/>
        <a:defRPr kumimoji="1" sz="2400" kern="1200">
          <a:solidFill>
            <a:schemeClr val="tx1"/>
          </a:solidFill>
          <a:latin typeface="+mn-lt"/>
          <a:ea typeface="ヒラギノ角ゴ Pro W3" charset="0"/>
          <a:cs typeface="ヒラギノ角ゴ Pro W3"/>
        </a:defRPr>
      </a:lvl2pPr>
      <a:lvl3pPr marL="1143000" indent="-228600" algn="l" defTabSz="457200" rtl="0" fontAlgn="base">
        <a:spcBef>
          <a:spcPct val="20000"/>
        </a:spcBef>
        <a:spcAft>
          <a:spcPct val="0"/>
        </a:spcAft>
        <a:buFont typeface="Arial" charset="0"/>
        <a:buChar char="•"/>
        <a:defRPr kumimoji="1" sz="2000" kern="1200">
          <a:solidFill>
            <a:schemeClr val="tx1"/>
          </a:solidFill>
          <a:latin typeface="+mn-lt"/>
          <a:ea typeface="ヒラギノ角ゴ Pro W3" charset="0"/>
          <a:cs typeface="ヒラギノ角ゴ Pro W3"/>
        </a:defRPr>
      </a:lvl3pPr>
      <a:lvl4pPr marL="1600200" indent="-228600" algn="l" defTabSz="457200" rtl="0" fontAlgn="base">
        <a:spcBef>
          <a:spcPct val="20000"/>
        </a:spcBef>
        <a:spcAft>
          <a:spcPct val="0"/>
        </a:spcAft>
        <a:buFont typeface="Arial" charset="0"/>
        <a:buChar char="–"/>
        <a:defRPr kumimoji="1" kern="1200">
          <a:solidFill>
            <a:schemeClr val="tx1"/>
          </a:solidFill>
          <a:latin typeface="+mn-lt"/>
          <a:ea typeface="ヒラギノ角ゴ Pro W3" charset="0"/>
          <a:cs typeface="ヒラギノ角ゴ Pro W3"/>
        </a:defRPr>
      </a:lvl4pPr>
      <a:lvl5pPr marL="2057400" indent="-228600" algn="l" defTabSz="457200" rtl="0" fontAlgn="base">
        <a:spcBef>
          <a:spcPct val="20000"/>
        </a:spcBef>
        <a:spcAft>
          <a:spcPct val="0"/>
        </a:spcAft>
        <a:buFont typeface="Arial" charset="0"/>
        <a:buChar char="»"/>
        <a:defRPr kumimoji="1" kern="1200">
          <a:solidFill>
            <a:schemeClr val="tx1"/>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1986" name="Picture 3"/>
          <p:cNvPicPr>
            <a:picLocks noChangeAspect="1" noChangeArrowheads="1"/>
          </p:cNvPicPr>
          <p:nvPr userDrawn="1"/>
        </p:nvPicPr>
        <p:blipFill>
          <a:blip r:embed="rId3"/>
          <a:srcRect/>
          <a:stretch>
            <a:fillRect/>
          </a:stretch>
        </p:blipFill>
        <p:spPr bwMode="auto">
          <a:xfrm>
            <a:off x="-1116013" y="-603250"/>
            <a:ext cx="6396038" cy="3956050"/>
          </a:xfrm>
          <a:prstGeom prst="rect">
            <a:avLst/>
          </a:prstGeom>
          <a:noFill/>
          <a:ln w="9525">
            <a:noFill/>
            <a:miter lim="800000"/>
            <a:headEnd/>
            <a:tailEnd/>
          </a:ln>
        </p:spPr>
      </p:pic>
      <p:sp>
        <p:nvSpPr>
          <p:cNvPr id="6" name="スライド番号プレースホルダー 5"/>
          <p:cNvSpPr>
            <a:spLocks noGrp="1"/>
          </p:cNvSpPr>
          <p:nvPr>
            <p:ph type="sldNum" sz="quarter" idx="4"/>
          </p:nvPr>
        </p:nvSpPr>
        <p:spPr>
          <a:xfrm>
            <a:off x="3581400" y="6448425"/>
            <a:ext cx="2133600" cy="365125"/>
          </a:xfrm>
          <a:prstGeom prst="rect">
            <a:avLst/>
          </a:prstGeom>
        </p:spPr>
        <p:txBody>
          <a:bodyPr vert="horz" lIns="91440" tIns="45720" rIns="91440" bIns="45720" rtlCol="0" anchor="ctr"/>
          <a:lstStyle>
            <a:lvl1pPr algn="ctr" fontAlgn="auto">
              <a:spcBef>
                <a:spcPts val="0"/>
              </a:spcBef>
              <a:spcAft>
                <a:spcPts val="0"/>
              </a:spcAft>
              <a:defRPr sz="1200" smtClean="0">
                <a:solidFill>
                  <a:prstClr val="black">
                    <a:tint val="75000"/>
                  </a:prstClr>
                </a:solidFill>
                <a:latin typeface="+mn-lt"/>
                <a:ea typeface="+mn-ea"/>
              </a:defRPr>
            </a:lvl1pPr>
          </a:lstStyle>
          <a:p>
            <a:pPr>
              <a:defRPr/>
            </a:pPr>
            <a:fld id="{D421F79A-CF7A-48D5-A00E-5622F7524B96}" type="slidenum">
              <a:rPr lang="ja-JP" altLang="en-US"/>
              <a:pPr>
                <a:defRPr/>
              </a:pPr>
              <a:t>&lt;#&gt;</a:t>
            </a:fld>
            <a:endParaRPr lang="ja-JP" altLang="en-US"/>
          </a:p>
        </p:txBody>
      </p:sp>
      <p:pic>
        <p:nvPicPr>
          <p:cNvPr id="41988" name="Picture 2"/>
          <p:cNvPicPr>
            <a:picLocks noChangeAspect="1" noChangeArrowheads="1"/>
          </p:cNvPicPr>
          <p:nvPr userDrawn="1"/>
        </p:nvPicPr>
        <p:blipFill>
          <a:blip r:embed="rId4"/>
          <a:srcRect/>
          <a:stretch>
            <a:fillRect/>
          </a:stretch>
        </p:blipFill>
        <p:spPr bwMode="auto">
          <a:xfrm>
            <a:off x="7596188" y="115888"/>
            <a:ext cx="1395412" cy="360362"/>
          </a:xfrm>
          <a:prstGeom prst="rect">
            <a:avLst/>
          </a:prstGeom>
          <a:noFill/>
          <a:ln w="9525">
            <a:noFill/>
            <a:miter lim="800000"/>
            <a:headEnd/>
            <a:tailEnd/>
          </a:ln>
        </p:spPr>
      </p:pic>
      <p:sp>
        <p:nvSpPr>
          <p:cNvPr id="9" name="フッター プレースホルダー 4"/>
          <p:cNvSpPr txBox="1">
            <a:spLocks/>
          </p:cNvSpPr>
          <p:nvPr userDrawn="1"/>
        </p:nvSpPr>
        <p:spPr>
          <a:xfrm>
            <a:off x="5708650" y="6453188"/>
            <a:ext cx="3400425" cy="365125"/>
          </a:xfrm>
          <a:prstGeom prst="rect">
            <a:avLst/>
          </a:prstGeom>
        </p:spPr>
        <p:txBody>
          <a:bodyPr anchor="ctr"/>
          <a:lstStyle>
            <a:defPPr>
              <a:defRPr lang="ja-JP"/>
            </a:defPPr>
            <a:lvl1pPr marL="0" algn="r" defTabSz="914400" rtl="0" eaLnBrk="1" latinLnBrk="0" hangingPunct="1">
              <a:defRPr kumimoji="1" lang="en-US" altLang="ja-JP" sz="1200" b="1" kern="1200" smtClean="0">
                <a:solidFill>
                  <a:schemeClr val="tx1">
                    <a:tint val="75000"/>
                  </a:schemeClr>
                </a:solidFill>
                <a:effectLst/>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r>
              <a:rPr dirty="0">
                <a:solidFill>
                  <a:prstClr val="black">
                    <a:tint val="75000"/>
                  </a:prstClr>
                </a:solidFill>
                <a:ea typeface="ＭＳ Ｐゴシック"/>
              </a:rPr>
              <a:t>Japan GPU Computing Development  Partnership </a:t>
            </a:r>
          </a:p>
        </p:txBody>
      </p:sp>
    </p:spTree>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txStyles>
    <p:titleStyle>
      <a:lvl1pPr algn="ctr" rtl="0" fontAlgn="base">
        <a:spcBef>
          <a:spcPct val="0"/>
        </a:spcBef>
        <a:spcAft>
          <a:spcPct val="0"/>
        </a:spcAft>
        <a:defRPr kumimoji="1" sz="3600" kern="1200">
          <a:solidFill>
            <a:schemeClr val="tx1"/>
          </a:solidFill>
          <a:latin typeface="+mj-lt"/>
          <a:ea typeface="+mj-ea"/>
          <a:cs typeface="+mj-cs"/>
        </a:defRPr>
      </a:lvl1pPr>
      <a:lvl2pPr algn="ctr" rtl="0" fontAlgn="base">
        <a:spcBef>
          <a:spcPct val="0"/>
        </a:spcBef>
        <a:spcAft>
          <a:spcPct val="0"/>
        </a:spcAft>
        <a:defRPr kumimoji="1" sz="3600">
          <a:solidFill>
            <a:schemeClr val="tx1"/>
          </a:solidFill>
          <a:latin typeface="Calibri" pitchFamily="34" charset="0"/>
          <a:ea typeface="ＭＳ Ｐゴシック" charset="-128"/>
        </a:defRPr>
      </a:lvl2pPr>
      <a:lvl3pPr algn="ctr" rtl="0" fontAlgn="base">
        <a:spcBef>
          <a:spcPct val="0"/>
        </a:spcBef>
        <a:spcAft>
          <a:spcPct val="0"/>
        </a:spcAft>
        <a:defRPr kumimoji="1" sz="3600">
          <a:solidFill>
            <a:schemeClr val="tx1"/>
          </a:solidFill>
          <a:latin typeface="Calibri" pitchFamily="34" charset="0"/>
          <a:ea typeface="ＭＳ Ｐゴシック" charset="-128"/>
        </a:defRPr>
      </a:lvl3pPr>
      <a:lvl4pPr algn="ctr" rtl="0" fontAlgn="base">
        <a:spcBef>
          <a:spcPct val="0"/>
        </a:spcBef>
        <a:spcAft>
          <a:spcPct val="0"/>
        </a:spcAft>
        <a:defRPr kumimoji="1" sz="3600">
          <a:solidFill>
            <a:schemeClr val="tx1"/>
          </a:solidFill>
          <a:latin typeface="Calibri" pitchFamily="34" charset="0"/>
          <a:ea typeface="ＭＳ Ｐゴシック" charset="-128"/>
        </a:defRPr>
      </a:lvl4pPr>
      <a:lvl5pPr algn="ctr" rtl="0" fontAlgn="base">
        <a:spcBef>
          <a:spcPct val="0"/>
        </a:spcBef>
        <a:spcAft>
          <a:spcPct val="0"/>
        </a:spcAft>
        <a:defRPr kumimoji="1" sz="3600">
          <a:solidFill>
            <a:schemeClr val="tx1"/>
          </a:solidFill>
          <a:latin typeface="Calibri" pitchFamily="34" charset="0"/>
          <a:ea typeface="ＭＳ Ｐゴシック" charset="-128"/>
        </a:defRPr>
      </a:lvl5pPr>
      <a:lvl6pPr marL="457200" algn="ctr" rtl="0" fontAlgn="base">
        <a:spcBef>
          <a:spcPct val="0"/>
        </a:spcBef>
        <a:spcAft>
          <a:spcPct val="0"/>
        </a:spcAft>
        <a:defRPr kumimoji="1" sz="3600">
          <a:solidFill>
            <a:schemeClr val="tx1"/>
          </a:solidFill>
          <a:latin typeface="Calibri" pitchFamily="34" charset="0"/>
          <a:ea typeface="ＭＳ Ｐゴシック" charset="-128"/>
        </a:defRPr>
      </a:lvl6pPr>
      <a:lvl7pPr marL="914400" algn="ctr" rtl="0" fontAlgn="base">
        <a:spcBef>
          <a:spcPct val="0"/>
        </a:spcBef>
        <a:spcAft>
          <a:spcPct val="0"/>
        </a:spcAft>
        <a:defRPr kumimoji="1" sz="3600">
          <a:solidFill>
            <a:schemeClr val="tx1"/>
          </a:solidFill>
          <a:latin typeface="Calibri" pitchFamily="34" charset="0"/>
          <a:ea typeface="ＭＳ Ｐゴシック" charset="-128"/>
        </a:defRPr>
      </a:lvl7pPr>
      <a:lvl8pPr marL="1371600" algn="ctr" rtl="0" fontAlgn="base">
        <a:spcBef>
          <a:spcPct val="0"/>
        </a:spcBef>
        <a:spcAft>
          <a:spcPct val="0"/>
        </a:spcAft>
        <a:defRPr kumimoji="1" sz="3600">
          <a:solidFill>
            <a:schemeClr val="tx1"/>
          </a:solidFill>
          <a:latin typeface="Calibri" pitchFamily="34" charset="0"/>
          <a:ea typeface="ＭＳ Ｐゴシック" charset="-128"/>
        </a:defRPr>
      </a:lvl8pPr>
      <a:lvl9pPr marL="1828800" algn="ctr" rtl="0" fontAlgn="base">
        <a:spcBef>
          <a:spcPct val="0"/>
        </a:spcBef>
        <a:spcAft>
          <a:spcPct val="0"/>
        </a:spcAft>
        <a:defRPr kumimoji="1" sz="36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034"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44035"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1612F4B0-3EAB-4729-A68F-B03994224B1A}" type="datetimeFigureOut">
              <a:rPr lang="ja-JP" altLang="en-US"/>
              <a:pPr>
                <a:defRPr/>
              </a:pPr>
              <a:t>2012/5/10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ea typeface="+mn-ea"/>
              </a:defRPr>
            </a:lvl1pPr>
          </a:lstStyle>
          <a:p>
            <a:pPr>
              <a:defRPr/>
            </a:pPr>
            <a:fld id="{8318DC16-590A-4161-B71B-16D0EE8D1A93}"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322"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56323"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7" name="Line 1037"/>
          <p:cNvSpPr>
            <a:spLocks noChangeShapeType="1"/>
          </p:cNvSpPr>
          <p:nvPr userDrawn="1"/>
        </p:nvSpPr>
        <p:spPr bwMode="auto">
          <a:xfrm>
            <a:off x="0" y="6746875"/>
            <a:ext cx="9144000" cy="0"/>
          </a:xfrm>
          <a:prstGeom prst="line">
            <a:avLst/>
          </a:prstGeom>
          <a:noFill/>
          <a:ln w="73025" cmpd="thinThick">
            <a:solidFill>
              <a:schemeClr val="tx1"/>
            </a:solidFill>
            <a:round/>
            <a:headEnd/>
            <a:tailEnd/>
          </a:ln>
          <a:effectLst/>
          <a:extLst>
            <a:ext uri="{909E8E84-426E-40DD-AFC4-6F175D3DCCD1}"/>
            <a:ext uri="{AF507438-7753-43E0-B8FC-AC1667EBCBE1}"/>
          </a:extLst>
        </p:spPr>
        <p:txBody>
          <a:bodyPr rot="10800000" vert="eaVert" wrap="none" anchor="ctr"/>
          <a:lstStyle/>
          <a:p>
            <a:pPr fontAlgn="auto">
              <a:spcBef>
                <a:spcPts val="0"/>
              </a:spcBef>
              <a:spcAft>
                <a:spcPts val="0"/>
              </a:spcAft>
              <a:defRPr/>
            </a:pPr>
            <a:endParaRPr lang="ja-JP" altLang="en-US">
              <a:solidFill>
                <a:prstClr val="black"/>
              </a:solidFill>
              <a:latin typeface="+mn-lt"/>
              <a:ea typeface="+mn-ea"/>
            </a:endParaRPr>
          </a:p>
        </p:txBody>
      </p:sp>
      <p:grpSp>
        <p:nvGrpSpPr>
          <p:cNvPr id="56325" name="Group 1041"/>
          <p:cNvGrpSpPr>
            <a:grpSpLocks/>
          </p:cNvGrpSpPr>
          <p:nvPr userDrawn="1"/>
        </p:nvGrpSpPr>
        <p:grpSpPr bwMode="auto">
          <a:xfrm>
            <a:off x="6734175" y="6640513"/>
            <a:ext cx="2374900" cy="173037"/>
            <a:chOff x="4242" y="4183"/>
            <a:chExt cx="1496" cy="109"/>
          </a:xfrm>
        </p:grpSpPr>
        <p:sp>
          <p:nvSpPr>
            <p:cNvPr id="9" name="AutoShape 1042"/>
            <p:cNvSpPr>
              <a:spLocks noChangeArrowheads="1"/>
            </p:cNvSpPr>
            <p:nvPr userDrawn="1"/>
          </p:nvSpPr>
          <p:spPr bwMode="auto">
            <a:xfrm>
              <a:off x="4242" y="4201"/>
              <a:ext cx="1496" cy="91"/>
            </a:xfrm>
            <a:prstGeom prst="parallelogram">
              <a:avLst>
                <a:gd name="adj" fmla="val 191186"/>
              </a:avLst>
            </a:prstGeom>
            <a:solidFill>
              <a:schemeClr val="bg1"/>
            </a:solidFill>
            <a:ln>
              <a:noFill/>
            </a:ln>
            <a:effectLst/>
            <a:extLst>
              <a:ext uri="{91240B29-F687-4F45-9708-019B960494DF}"/>
              <a:ext uri="{AF507438-7753-43E0-B8FC-AC1667EBCBE1}"/>
            </a:extLst>
          </p:spPr>
          <p:txBody>
            <a:bodyPr rot="10800000" vert="eaVert" wrap="none" anchor="ctr"/>
            <a:lstStyle/>
            <a:p>
              <a:pPr fontAlgn="auto">
                <a:spcBef>
                  <a:spcPts val="0"/>
                </a:spcBef>
                <a:spcAft>
                  <a:spcPts val="0"/>
                </a:spcAft>
                <a:defRPr/>
              </a:pPr>
              <a:endParaRPr lang="ja-JP" altLang="en-US">
                <a:solidFill>
                  <a:prstClr val="black"/>
                </a:solidFill>
                <a:latin typeface="+mn-lt"/>
                <a:ea typeface="+mn-ea"/>
              </a:endParaRPr>
            </a:p>
          </p:txBody>
        </p:sp>
        <p:pic>
          <p:nvPicPr>
            <p:cNvPr id="56335" name="Picture 1043"/>
            <p:cNvPicPr>
              <a:picLocks noChangeAspect="1" noChangeArrowheads="1"/>
            </p:cNvPicPr>
            <p:nvPr userDrawn="1"/>
          </p:nvPicPr>
          <p:blipFill>
            <a:blip r:embed="rId13">
              <a:clrChange>
                <a:clrFrom>
                  <a:srgbClr val="FFFFFF"/>
                </a:clrFrom>
                <a:clrTo>
                  <a:srgbClr val="FFFFFF">
                    <a:alpha val="0"/>
                  </a:srgbClr>
                </a:clrTo>
              </a:clrChange>
            </a:blip>
            <a:srcRect/>
            <a:stretch>
              <a:fillRect/>
            </a:stretch>
          </p:blipFill>
          <p:spPr bwMode="auto">
            <a:xfrm>
              <a:off x="4377" y="4183"/>
              <a:ext cx="1225" cy="109"/>
            </a:xfrm>
            <a:prstGeom prst="rect">
              <a:avLst/>
            </a:prstGeom>
            <a:noFill/>
            <a:ln w="9525">
              <a:noFill/>
              <a:miter lim="800000"/>
              <a:headEnd/>
              <a:tailEnd/>
            </a:ln>
          </p:spPr>
        </p:pic>
      </p:grpSp>
      <p:pic>
        <p:nvPicPr>
          <p:cNvPr id="56326" name="Picture 10" descr="Tilera_logo_PMS361_plain_Med"/>
          <p:cNvPicPr>
            <a:picLocks noChangeAspect="1" noChangeArrowheads="1"/>
          </p:cNvPicPr>
          <p:nvPr userDrawn="1"/>
        </p:nvPicPr>
        <p:blipFill>
          <a:blip r:embed="rId14"/>
          <a:srcRect/>
          <a:stretch>
            <a:fillRect/>
          </a:stretch>
        </p:blipFill>
        <p:spPr bwMode="auto">
          <a:xfrm>
            <a:off x="7092950" y="30163"/>
            <a:ext cx="2022475" cy="327025"/>
          </a:xfrm>
          <a:prstGeom prst="rect">
            <a:avLst/>
          </a:prstGeom>
          <a:noFill/>
          <a:ln w="9525">
            <a:noFill/>
            <a:miter lim="800000"/>
            <a:headEnd/>
            <a:tailEnd/>
          </a:ln>
        </p:spPr>
      </p:pic>
      <p:sp>
        <p:nvSpPr>
          <p:cNvPr id="12" name="AutoShape 3"/>
          <p:cNvSpPr>
            <a:spLocks noChangeArrowheads="1"/>
          </p:cNvSpPr>
          <p:nvPr userDrawn="1"/>
        </p:nvSpPr>
        <p:spPr bwMode="auto">
          <a:xfrm>
            <a:off x="-4763" y="5751513"/>
            <a:ext cx="1098551" cy="1114425"/>
          </a:xfrm>
          <a:prstGeom prst="rtTriangle">
            <a:avLst/>
          </a:prstGeom>
          <a:solidFill>
            <a:schemeClr val="tx1"/>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3" name="Rectangle 8"/>
          <p:cNvSpPr>
            <a:spLocks noChangeArrowheads="1"/>
          </p:cNvSpPr>
          <p:nvPr userDrawn="1"/>
        </p:nvSpPr>
        <p:spPr bwMode="auto">
          <a:xfrm rot="2700000">
            <a:off x="100013" y="6096000"/>
            <a:ext cx="381000" cy="381000"/>
          </a:xfrm>
          <a:prstGeom prst="rect">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4" name="Rectangle 9"/>
          <p:cNvSpPr>
            <a:spLocks noChangeArrowheads="1"/>
          </p:cNvSpPr>
          <p:nvPr userDrawn="1"/>
        </p:nvSpPr>
        <p:spPr bwMode="auto">
          <a:xfrm rot="2700000">
            <a:off x="390525" y="6388100"/>
            <a:ext cx="381000" cy="381000"/>
          </a:xfrm>
          <a:prstGeom prst="rect">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5" name="AutoShape 10"/>
          <p:cNvSpPr>
            <a:spLocks noChangeArrowheads="1"/>
          </p:cNvSpPr>
          <p:nvPr userDrawn="1"/>
        </p:nvSpPr>
        <p:spPr bwMode="auto">
          <a:xfrm rot="13500000">
            <a:off x="-192087" y="5805487"/>
            <a:ext cx="381000" cy="381001"/>
          </a:xfrm>
          <a:prstGeom prst="rtTriangle">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6" name="AutoShape 11"/>
          <p:cNvSpPr>
            <a:spLocks noChangeArrowheads="1"/>
          </p:cNvSpPr>
          <p:nvPr userDrawn="1"/>
        </p:nvSpPr>
        <p:spPr bwMode="auto">
          <a:xfrm rot="13500000">
            <a:off x="-190500" y="6383338"/>
            <a:ext cx="381000" cy="381000"/>
          </a:xfrm>
          <a:prstGeom prst="rtTriangle">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7" name="AutoShape 12"/>
          <p:cNvSpPr>
            <a:spLocks noChangeArrowheads="1"/>
          </p:cNvSpPr>
          <p:nvPr userDrawn="1"/>
        </p:nvSpPr>
        <p:spPr bwMode="auto">
          <a:xfrm rot="8100000">
            <a:off x="101600" y="6680200"/>
            <a:ext cx="381000" cy="381000"/>
          </a:xfrm>
          <a:prstGeom prst="rtTriangle">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
        <p:nvSpPr>
          <p:cNvPr id="18" name="AutoShape 13"/>
          <p:cNvSpPr>
            <a:spLocks noChangeArrowheads="1"/>
          </p:cNvSpPr>
          <p:nvPr userDrawn="1"/>
        </p:nvSpPr>
        <p:spPr bwMode="auto">
          <a:xfrm rot="8100000">
            <a:off x="684213" y="6678613"/>
            <a:ext cx="381000" cy="381000"/>
          </a:xfrm>
          <a:prstGeom prst="rtTriangle">
            <a:avLst/>
          </a:prstGeom>
          <a:solidFill>
            <a:srgbClr val="00810C"/>
          </a:solidFill>
          <a:ln w="9525">
            <a:noFill/>
            <a:miter lim="800000"/>
            <a:headEnd/>
            <a:tailEnd/>
          </a:ln>
          <a:effectLst/>
        </p:spPr>
        <p:txBody>
          <a:bodyPr wrap="none" anchor="ctr"/>
          <a:lstStyle/>
          <a:p>
            <a:pPr fontAlgn="auto">
              <a:spcBef>
                <a:spcPts val="0"/>
              </a:spcBef>
              <a:spcAft>
                <a:spcPts val="0"/>
              </a:spcAft>
              <a:defRPr/>
            </a:pPr>
            <a:endParaRPr lang="ja-JP" altLang="en-US">
              <a:solidFill>
                <a:prstClr val="black"/>
              </a:solidFill>
              <a:latin typeface="+mn-lt"/>
              <a:ea typeface="+mn-ea"/>
            </a:endParaRPr>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95338" y="423863"/>
            <a:ext cx="1270000" cy="457200"/>
          </a:xfrm>
          <a:prstGeom prst="rect">
            <a:avLst/>
          </a:prstGeom>
          <a:noFill/>
          <a:ln>
            <a:noFill/>
          </a:ln>
          <a:effectLst/>
          <a:extLst>
            <a:ext uri="{909E8E84-426E-40dd-AFC4-6F175D3DCCD1}"/>
            <a:ext uri="{91240B29-F687-4f45-9708-019B960494DF}"/>
            <a:ext uri="{AF507438-7753-43e0-B8FC-AC1667EBCBE1}"/>
          </a:extLst>
        </p:spPr>
        <p:txBody>
          <a:bodyPr wrap="none" anchor="ctr"/>
          <a:lstStyle/>
          <a:p>
            <a:pPr defTabSz="449263" eaLnBrk="0" hangingPunct="0">
              <a:buClr>
                <a:srgbClr val="000000"/>
              </a:buClr>
              <a:buSzPct val="100000"/>
              <a:buFont typeface="Times New Roman" pitchFamily="18" charset="0"/>
              <a:buNone/>
            </a:pPr>
            <a:endParaRPr kumimoji="0" lang="ja-JP" altLang="en-US" sz="2400">
              <a:solidFill>
                <a:srgbClr val="FFFFFF"/>
              </a:solidFill>
              <a:latin typeface="Verdana" pitchFamily="34" charset="0"/>
              <a:ea typeface="mspgothic"/>
              <a:cs typeface="mspgothic"/>
            </a:endParaRPr>
          </a:p>
        </p:txBody>
      </p:sp>
      <p:sp>
        <p:nvSpPr>
          <p:cNvPr id="68611" name="Rectangle 2"/>
          <p:cNvSpPr>
            <a:spLocks noGrp="1" noChangeArrowheads="1"/>
          </p:cNvSpPr>
          <p:nvPr>
            <p:ph type="title"/>
          </p:nvPr>
        </p:nvSpPr>
        <p:spPr bwMode="auto">
          <a:xfrm>
            <a:off x="2233613" y="119063"/>
            <a:ext cx="6397625" cy="1117600"/>
          </a:xfrm>
          <a:prstGeom prst="rect">
            <a:avLst/>
          </a:prstGeom>
          <a:noFill/>
          <a:ln w="9525">
            <a:noFill/>
            <a:miter lim="800000"/>
            <a:headEnd/>
            <a:tailEnd/>
          </a:ln>
        </p:spPr>
        <p:txBody>
          <a:bodyPr vert="horz" wrap="square" lIns="90000" tIns="46800" rIns="90000" bIns="46800" numCol="1" anchor="ctr" anchorCtr="0" compatLnSpc="1">
            <a:prstTxWarp prst="textNoShape">
              <a:avLst/>
            </a:prstTxWarp>
          </a:bodyPr>
          <a:lstStyle/>
          <a:p>
            <a:pPr lvl="0"/>
            <a:r>
              <a:rPr lang="ja-JP" altLang="en-GB" smtClean="0"/>
              <a:t>タイトルテキストの書式を編集するにはクリックします。</a:t>
            </a:r>
          </a:p>
        </p:txBody>
      </p:sp>
      <p:sp>
        <p:nvSpPr>
          <p:cNvPr id="68612" name="Rectangle 3"/>
          <p:cNvSpPr>
            <a:spLocks noGrp="1" noChangeArrowheads="1"/>
          </p:cNvSpPr>
          <p:nvPr>
            <p:ph type="body" idx="1"/>
          </p:nvPr>
        </p:nvSpPr>
        <p:spPr bwMode="auto">
          <a:xfrm>
            <a:off x="2286000" y="1825625"/>
            <a:ext cx="6397625" cy="4065588"/>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r>
              <a:rPr lang="ja-JP" altLang="en-GB" smtClean="0"/>
              <a:t>アウトラインテキストの書式を編集するにはクリックします。</a:t>
            </a:r>
            <a:endParaRPr lang="en-GB" altLang="ja-JP" smtClean="0"/>
          </a:p>
          <a:p>
            <a:pPr lvl="1"/>
            <a:r>
              <a:rPr lang="en-GB" altLang="ja-JP" smtClean="0"/>
              <a:t>2</a:t>
            </a:r>
            <a:r>
              <a:rPr lang="ja-JP" altLang="en-GB" smtClean="0"/>
              <a:t>レベル目のアウトライン</a:t>
            </a:r>
            <a:endParaRPr lang="en-GB" altLang="ja-JP" smtClean="0"/>
          </a:p>
          <a:p>
            <a:pPr lvl="2"/>
            <a:r>
              <a:rPr lang="en-GB" altLang="ja-JP" smtClean="0"/>
              <a:t>3</a:t>
            </a:r>
            <a:r>
              <a:rPr lang="ja-JP" altLang="en-GB" smtClean="0"/>
              <a:t>レベル目のアウトライン</a:t>
            </a:r>
            <a:endParaRPr lang="en-GB" altLang="ja-JP" smtClean="0"/>
          </a:p>
          <a:p>
            <a:pPr lvl="3"/>
            <a:r>
              <a:rPr lang="en-GB" altLang="ja-JP" smtClean="0"/>
              <a:t>4</a:t>
            </a:r>
            <a:r>
              <a:rPr lang="ja-JP" altLang="en-GB" smtClean="0"/>
              <a:t>レベル目のアウトライン</a:t>
            </a:r>
            <a:endParaRPr lang="en-GB" altLang="ja-JP" smtClean="0"/>
          </a:p>
          <a:p>
            <a:pPr lvl="4"/>
            <a:r>
              <a:rPr lang="en-GB" altLang="ja-JP" smtClean="0"/>
              <a:t>5</a:t>
            </a:r>
            <a:r>
              <a:rPr lang="ja-JP" altLang="en-GB" smtClean="0"/>
              <a:t>レベル目のアウトライン</a:t>
            </a:r>
            <a:endParaRPr lang="en-GB" altLang="ja-JP" smtClean="0"/>
          </a:p>
          <a:p>
            <a:pPr lvl="4"/>
            <a:r>
              <a:rPr lang="en-GB" altLang="ja-JP" smtClean="0"/>
              <a:t>6</a:t>
            </a:r>
            <a:r>
              <a:rPr lang="ja-JP" altLang="en-GB" smtClean="0"/>
              <a:t>レベル目のアウトライン</a:t>
            </a:r>
            <a:endParaRPr lang="en-GB" altLang="ja-JP" smtClean="0"/>
          </a:p>
          <a:p>
            <a:pPr lvl="4"/>
            <a:r>
              <a:rPr lang="en-GB" altLang="ja-JP" smtClean="0"/>
              <a:t>7</a:t>
            </a:r>
            <a:r>
              <a:rPr lang="ja-JP" altLang="en-GB" smtClean="0"/>
              <a:t>レベル目のアウトライン</a:t>
            </a:r>
            <a:endParaRPr lang="en-GB" altLang="ja-JP" smtClean="0"/>
          </a:p>
          <a:p>
            <a:pPr lvl="4"/>
            <a:r>
              <a:rPr lang="en-GB" altLang="ja-JP" smtClean="0"/>
              <a:t>8</a:t>
            </a:r>
            <a:r>
              <a:rPr lang="ja-JP" altLang="en-GB" smtClean="0"/>
              <a:t>レベル目のアウトライン</a:t>
            </a:r>
            <a:endParaRPr lang="en-GB" altLang="ja-JP" smtClean="0"/>
          </a:p>
          <a:p>
            <a:pPr lvl="4"/>
            <a:r>
              <a:rPr lang="en-GB" altLang="ja-JP" smtClean="0"/>
              <a:t>9</a:t>
            </a:r>
            <a:r>
              <a:rPr lang="ja-JP" altLang="en-GB" smtClean="0"/>
              <a:t>レベル目のアウトライン</a:t>
            </a: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mj-lt"/>
          <a:ea typeface="+mj-ea"/>
          <a:cs typeface="+mj-cs"/>
        </a:defRPr>
      </a:lvl1pPr>
      <a:lvl2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2pPr>
      <a:lvl3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3pPr>
      <a:lvl4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4pPr>
      <a:lvl5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Arial" charset="0"/>
        </a:defRPr>
      </a:lvl5pPr>
      <a:lvl6pPr marL="25146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6pPr>
      <a:lvl7pPr marL="29718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7pPr>
      <a:lvl8pPr marL="34290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8pPr>
      <a:lvl9pPr marL="38862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Arial" charset="0"/>
        </a:defRPr>
      </a:lvl9pPr>
    </p:titleStyle>
    <p:bodyStyle>
      <a:lvl1pPr marL="342900" indent="-342900" algn="l" defTabSz="449263" rtl="0" eaLnBrk="0" fontAlgn="base" hangingPunct="0">
        <a:lnSpc>
          <a:spcPct val="102000"/>
        </a:lnSpc>
        <a:spcBef>
          <a:spcPts val="450"/>
        </a:spcBef>
        <a:spcAft>
          <a:spcPct val="0"/>
        </a:spcAft>
        <a:buClr>
          <a:srgbClr val="000000"/>
        </a:buClr>
        <a:buSzPct val="100000"/>
        <a:buFont typeface="Times New Roman" pitchFamily="18" charset="0"/>
        <a:defRPr kumimoji="1">
          <a:solidFill>
            <a:srgbClr val="254784"/>
          </a:solidFill>
          <a:latin typeface="+mn-lt"/>
          <a:ea typeface="+mn-ea"/>
          <a:cs typeface="+mn-cs"/>
        </a:defRPr>
      </a:lvl1pPr>
      <a:lvl2pPr marL="742950" indent="-285750" algn="l" defTabSz="449263" rtl="0" eaLnBrk="0" fontAlgn="base" hangingPunct="0">
        <a:lnSpc>
          <a:spcPct val="102000"/>
        </a:lnSpc>
        <a:spcBef>
          <a:spcPts val="400"/>
        </a:spcBef>
        <a:spcAft>
          <a:spcPct val="0"/>
        </a:spcAft>
        <a:buClr>
          <a:srgbClr val="000000"/>
        </a:buClr>
        <a:buSzPct val="100000"/>
        <a:buFont typeface="Times New Roman" pitchFamily="18" charset="0"/>
        <a:defRPr kumimoji="1" sz="1600">
          <a:solidFill>
            <a:srgbClr val="254784"/>
          </a:solidFill>
          <a:latin typeface="+mn-lt"/>
          <a:ea typeface="+mn-ea"/>
          <a:cs typeface="+mn-cs"/>
        </a:defRPr>
      </a:lvl2pPr>
      <a:lvl3pPr marL="1143000" indent="-228600" algn="l" defTabSz="449263" rtl="0" eaLnBrk="0" fontAlgn="base" hangingPunct="0">
        <a:lnSpc>
          <a:spcPct val="102000"/>
        </a:lnSpc>
        <a:spcBef>
          <a:spcPts val="350"/>
        </a:spcBef>
        <a:spcAft>
          <a:spcPct val="0"/>
        </a:spcAft>
        <a:buClr>
          <a:srgbClr val="000000"/>
        </a:buClr>
        <a:buSzPct val="100000"/>
        <a:buFont typeface="Times New Roman" pitchFamily="18" charset="0"/>
        <a:defRPr kumimoji="1" sz="1400">
          <a:solidFill>
            <a:srgbClr val="254784"/>
          </a:solidFill>
          <a:latin typeface="+mn-lt"/>
          <a:ea typeface="+mn-ea"/>
          <a:cs typeface="+mn-cs"/>
        </a:defRPr>
      </a:lvl3pPr>
      <a:lvl4pPr marL="1600200" indent="-228600" algn="l" defTabSz="449263" rtl="0" eaLnBrk="0" fontAlgn="base" hangingPunct="0">
        <a:lnSpc>
          <a:spcPct val="102000"/>
        </a:lnSpc>
        <a:spcBef>
          <a:spcPts val="300"/>
        </a:spcBef>
        <a:spcAft>
          <a:spcPct val="0"/>
        </a:spcAft>
        <a:buClr>
          <a:srgbClr val="000000"/>
        </a:buClr>
        <a:buSzPct val="100000"/>
        <a:buFont typeface="Times New Roman" pitchFamily="18" charset="0"/>
        <a:defRPr kumimoji="1" sz="1200">
          <a:solidFill>
            <a:srgbClr val="254784"/>
          </a:solidFill>
          <a:latin typeface="+mn-lt"/>
          <a:ea typeface="+mn-ea"/>
          <a:cs typeface="+mn-cs"/>
        </a:defRPr>
      </a:lvl4pPr>
      <a:lvl5pPr marL="2057400" indent="-228600" algn="l" defTabSz="449263" rtl="0" eaLnBrk="0" fontAlgn="base" hangingPunct="0">
        <a:lnSpc>
          <a:spcPct val="102000"/>
        </a:lnSpc>
        <a:spcBef>
          <a:spcPts val="250"/>
        </a:spcBef>
        <a:spcAft>
          <a:spcPct val="0"/>
        </a:spcAft>
        <a:buClr>
          <a:srgbClr val="000000"/>
        </a:buClr>
        <a:buSzPct val="100000"/>
        <a:buFont typeface="Times New Roman" pitchFamily="18" charset="0"/>
        <a:defRPr kumimoji="1" sz="1000">
          <a:solidFill>
            <a:srgbClr val="254784"/>
          </a:solidFill>
          <a:latin typeface="+mn-lt"/>
          <a:ea typeface="+mn-ea"/>
          <a:cs typeface="+mn-cs"/>
        </a:defRPr>
      </a:lvl5pPr>
      <a:lvl6pPr marL="25146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6pPr>
      <a:lvl7pPr marL="29718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7pPr>
      <a:lvl8pPr marL="34290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8pPr>
      <a:lvl9pPr marL="38862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22" name="Picture 1"/>
          <p:cNvPicPr>
            <a:picLocks noChangeAspect="1" noChangeArrowheads="1"/>
          </p:cNvPicPr>
          <p:nvPr/>
        </p:nvPicPr>
        <p:blipFill>
          <a:blip r:embed="rId13"/>
          <a:srcRect/>
          <a:stretch>
            <a:fillRect/>
          </a:stretch>
        </p:blipFill>
        <p:spPr bwMode="auto">
          <a:xfrm>
            <a:off x="0" y="0"/>
            <a:ext cx="9144000" cy="1295400"/>
          </a:xfrm>
          <a:prstGeom prst="rect">
            <a:avLst/>
          </a:prstGeom>
          <a:noFill/>
          <a:ln w="9525">
            <a:noFill/>
            <a:miter lim="800000"/>
            <a:headEnd/>
            <a:tailEnd/>
          </a:ln>
        </p:spPr>
      </p:pic>
      <p:sp>
        <p:nvSpPr>
          <p:cNvPr id="81923" name="Rectangle 2"/>
          <p:cNvSpPr>
            <a:spLocks noGrp="1" noChangeArrowheads="1"/>
          </p:cNvSpPr>
          <p:nvPr>
            <p:ph type="title"/>
          </p:nvPr>
        </p:nvSpPr>
        <p:spPr bwMode="auto">
          <a:xfrm>
            <a:off x="2233613" y="119063"/>
            <a:ext cx="6397625" cy="1117600"/>
          </a:xfrm>
          <a:prstGeom prst="rect">
            <a:avLst/>
          </a:prstGeom>
          <a:noFill/>
          <a:ln w="9525">
            <a:noFill/>
            <a:miter lim="800000"/>
            <a:headEnd/>
            <a:tailEnd/>
          </a:ln>
        </p:spPr>
        <p:txBody>
          <a:bodyPr vert="horz" wrap="square" lIns="90000" tIns="46800" rIns="90000" bIns="46800" numCol="1" anchor="ctr" anchorCtr="0" compatLnSpc="1">
            <a:prstTxWarp prst="textNoShape">
              <a:avLst/>
            </a:prstTxWarp>
          </a:bodyPr>
          <a:lstStyle/>
          <a:p>
            <a:pPr lvl="0"/>
            <a:r>
              <a:rPr lang="ja-JP" altLang="en-GB" smtClean="0"/>
              <a:t>タイトルテキストの書式を編集するにはクリックします。</a:t>
            </a:r>
          </a:p>
        </p:txBody>
      </p:sp>
      <p:sp>
        <p:nvSpPr>
          <p:cNvPr id="81924" name="Rectangle 3"/>
          <p:cNvSpPr>
            <a:spLocks noGrp="1" noChangeArrowheads="1"/>
          </p:cNvSpPr>
          <p:nvPr>
            <p:ph type="body" idx="1"/>
          </p:nvPr>
        </p:nvSpPr>
        <p:spPr bwMode="auto">
          <a:xfrm>
            <a:off x="2286000" y="1825625"/>
            <a:ext cx="6397625" cy="4065588"/>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r>
              <a:rPr lang="ja-JP" altLang="en-GB" smtClean="0"/>
              <a:t>アウトラインテキストの書式を編集するにはクリックします。</a:t>
            </a:r>
            <a:endParaRPr lang="en-GB" altLang="ja-JP" smtClean="0"/>
          </a:p>
          <a:p>
            <a:pPr lvl="1"/>
            <a:r>
              <a:rPr lang="en-GB" altLang="ja-JP" smtClean="0"/>
              <a:t>2</a:t>
            </a:r>
            <a:r>
              <a:rPr lang="ja-JP" altLang="en-GB" smtClean="0"/>
              <a:t>レベル目のアウトライン</a:t>
            </a:r>
            <a:endParaRPr lang="en-GB" altLang="ja-JP" smtClean="0"/>
          </a:p>
          <a:p>
            <a:pPr lvl="2"/>
            <a:r>
              <a:rPr lang="en-GB" altLang="ja-JP" smtClean="0"/>
              <a:t>3</a:t>
            </a:r>
            <a:r>
              <a:rPr lang="ja-JP" altLang="en-GB" smtClean="0"/>
              <a:t>レベル目のアウトライン</a:t>
            </a:r>
            <a:endParaRPr lang="en-GB" altLang="ja-JP" smtClean="0"/>
          </a:p>
          <a:p>
            <a:pPr lvl="3"/>
            <a:r>
              <a:rPr lang="en-GB" altLang="ja-JP" smtClean="0"/>
              <a:t>4</a:t>
            </a:r>
            <a:r>
              <a:rPr lang="ja-JP" altLang="en-GB" smtClean="0"/>
              <a:t>レベル目のアウトライン</a:t>
            </a:r>
            <a:endParaRPr lang="en-GB" altLang="ja-JP" smtClean="0"/>
          </a:p>
          <a:p>
            <a:pPr lvl="4"/>
            <a:r>
              <a:rPr lang="en-GB" altLang="ja-JP" smtClean="0"/>
              <a:t>5</a:t>
            </a:r>
            <a:r>
              <a:rPr lang="ja-JP" altLang="en-GB" smtClean="0"/>
              <a:t>レベル目のアウトライン</a:t>
            </a:r>
            <a:endParaRPr lang="en-GB" altLang="ja-JP" smtClean="0"/>
          </a:p>
          <a:p>
            <a:pPr lvl="4"/>
            <a:r>
              <a:rPr lang="en-GB" altLang="ja-JP" smtClean="0"/>
              <a:t>6</a:t>
            </a:r>
            <a:r>
              <a:rPr lang="ja-JP" altLang="en-GB" smtClean="0"/>
              <a:t>レベル目のアウトライン</a:t>
            </a:r>
            <a:endParaRPr lang="en-GB" altLang="ja-JP" smtClean="0"/>
          </a:p>
          <a:p>
            <a:pPr lvl="4"/>
            <a:r>
              <a:rPr lang="en-GB" altLang="ja-JP" smtClean="0"/>
              <a:t>7</a:t>
            </a:r>
            <a:r>
              <a:rPr lang="ja-JP" altLang="en-GB" smtClean="0"/>
              <a:t>レベル目のアウトライン</a:t>
            </a:r>
            <a:endParaRPr lang="en-GB" altLang="ja-JP" smtClean="0"/>
          </a:p>
          <a:p>
            <a:pPr lvl="4"/>
            <a:r>
              <a:rPr lang="en-GB" altLang="ja-JP" smtClean="0"/>
              <a:t>8</a:t>
            </a:r>
            <a:r>
              <a:rPr lang="ja-JP" altLang="en-GB" smtClean="0"/>
              <a:t>レベル目のアウトライン</a:t>
            </a:r>
            <a:endParaRPr lang="en-GB" altLang="ja-JP" smtClean="0"/>
          </a:p>
          <a:p>
            <a:pPr lvl="4"/>
            <a:r>
              <a:rPr lang="en-GB" altLang="ja-JP" smtClean="0"/>
              <a:t>9</a:t>
            </a:r>
            <a:r>
              <a:rPr lang="ja-JP" altLang="en-GB" smtClean="0"/>
              <a:t>レベル目のアウトライン</a:t>
            </a: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mj-lt"/>
          <a:ea typeface="+mj-ea"/>
          <a:cs typeface="+mj-cs"/>
        </a:defRPr>
      </a:lvl1pPr>
      <a:lvl2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2pPr>
      <a:lvl3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3pPr>
      <a:lvl4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4pPr>
      <a:lvl5pPr algn="l" defTabSz="449263" rtl="0" eaLnBrk="0" fontAlgn="base" hangingPunct="0">
        <a:lnSpc>
          <a:spcPct val="102000"/>
        </a:lnSpc>
        <a:spcBef>
          <a:spcPct val="0"/>
        </a:spcBef>
        <a:spcAft>
          <a:spcPct val="0"/>
        </a:spcAft>
        <a:buClr>
          <a:srgbClr val="000000"/>
        </a:buClr>
        <a:buSzPct val="100000"/>
        <a:buFont typeface="Times New Roman" pitchFamily="18" charset="0"/>
        <a:defRPr kumimoji="1" sz="3300">
          <a:solidFill>
            <a:srgbClr val="FFFFFF"/>
          </a:solidFill>
          <a:latin typeface="Verdana" charset="0"/>
          <a:ea typeface="ＭＳ Ｐゴシック" charset="0"/>
          <a:cs typeface="ＭＳ Ｐゴシック" charset="0"/>
        </a:defRPr>
      </a:lvl5pPr>
      <a:lvl6pPr marL="25146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6pPr>
      <a:lvl7pPr marL="29718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7pPr>
      <a:lvl8pPr marL="34290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8pPr>
      <a:lvl9pPr marL="3886200" indent="-228600" algn="l" defTabSz="449263" rtl="0" fontAlgn="base">
        <a:lnSpc>
          <a:spcPct val="102000"/>
        </a:lnSpc>
        <a:spcBef>
          <a:spcPct val="0"/>
        </a:spcBef>
        <a:spcAft>
          <a:spcPct val="0"/>
        </a:spcAft>
        <a:buClr>
          <a:srgbClr val="000000"/>
        </a:buClr>
        <a:buSzPct val="100000"/>
        <a:buFont typeface="Times New Roman" charset="0"/>
        <a:defRPr sz="3300">
          <a:solidFill>
            <a:srgbClr val="FFFFFF"/>
          </a:solidFill>
          <a:latin typeface="Verdana" charset="0"/>
          <a:ea typeface="ＭＳ Ｐゴシック" charset="0"/>
          <a:cs typeface="ＭＳ Ｐゴシック" charset="0"/>
        </a:defRPr>
      </a:lvl9pPr>
    </p:titleStyle>
    <p:bodyStyle>
      <a:lvl1pPr marL="342900" indent="-342900" algn="l" defTabSz="449263" rtl="0" eaLnBrk="0" fontAlgn="base" hangingPunct="0">
        <a:lnSpc>
          <a:spcPct val="102000"/>
        </a:lnSpc>
        <a:spcBef>
          <a:spcPts val="450"/>
        </a:spcBef>
        <a:spcAft>
          <a:spcPct val="0"/>
        </a:spcAft>
        <a:buClr>
          <a:srgbClr val="000000"/>
        </a:buClr>
        <a:buSzPct val="100000"/>
        <a:buFont typeface="Times New Roman" pitchFamily="18" charset="0"/>
        <a:defRPr kumimoji="1">
          <a:solidFill>
            <a:srgbClr val="254784"/>
          </a:solidFill>
          <a:latin typeface="+mn-lt"/>
          <a:ea typeface="+mn-ea"/>
          <a:cs typeface="+mn-cs"/>
        </a:defRPr>
      </a:lvl1pPr>
      <a:lvl2pPr marL="742950" indent="-285750" algn="l" defTabSz="449263" rtl="0" eaLnBrk="0" fontAlgn="base" hangingPunct="0">
        <a:lnSpc>
          <a:spcPct val="102000"/>
        </a:lnSpc>
        <a:spcBef>
          <a:spcPts val="400"/>
        </a:spcBef>
        <a:spcAft>
          <a:spcPct val="0"/>
        </a:spcAft>
        <a:buClr>
          <a:srgbClr val="000000"/>
        </a:buClr>
        <a:buSzPct val="100000"/>
        <a:buFont typeface="Times New Roman" pitchFamily="18" charset="0"/>
        <a:defRPr kumimoji="1" sz="1600">
          <a:solidFill>
            <a:srgbClr val="254784"/>
          </a:solidFill>
          <a:latin typeface="+mn-lt"/>
          <a:ea typeface="+mn-ea"/>
          <a:cs typeface="+mn-cs"/>
        </a:defRPr>
      </a:lvl2pPr>
      <a:lvl3pPr marL="1143000" indent="-228600" algn="l" defTabSz="449263" rtl="0" eaLnBrk="0" fontAlgn="base" hangingPunct="0">
        <a:lnSpc>
          <a:spcPct val="102000"/>
        </a:lnSpc>
        <a:spcBef>
          <a:spcPts val="350"/>
        </a:spcBef>
        <a:spcAft>
          <a:spcPct val="0"/>
        </a:spcAft>
        <a:buClr>
          <a:srgbClr val="000000"/>
        </a:buClr>
        <a:buSzPct val="100000"/>
        <a:buFont typeface="Times New Roman" pitchFamily="18" charset="0"/>
        <a:defRPr kumimoji="1" sz="1400">
          <a:solidFill>
            <a:srgbClr val="254784"/>
          </a:solidFill>
          <a:latin typeface="+mn-lt"/>
          <a:ea typeface="+mn-ea"/>
          <a:cs typeface="+mn-cs"/>
        </a:defRPr>
      </a:lvl3pPr>
      <a:lvl4pPr marL="1600200" indent="-228600" algn="l" defTabSz="449263" rtl="0" eaLnBrk="0" fontAlgn="base" hangingPunct="0">
        <a:lnSpc>
          <a:spcPct val="102000"/>
        </a:lnSpc>
        <a:spcBef>
          <a:spcPts val="300"/>
        </a:spcBef>
        <a:spcAft>
          <a:spcPct val="0"/>
        </a:spcAft>
        <a:buClr>
          <a:srgbClr val="000000"/>
        </a:buClr>
        <a:buSzPct val="100000"/>
        <a:buFont typeface="Times New Roman" pitchFamily="18" charset="0"/>
        <a:defRPr kumimoji="1" sz="1200">
          <a:solidFill>
            <a:srgbClr val="254784"/>
          </a:solidFill>
          <a:latin typeface="+mn-lt"/>
          <a:ea typeface="+mn-ea"/>
          <a:cs typeface="+mn-cs"/>
        </a:defRPr>
      </a:lvl4pPr>
      <a:lvl5pPr marL="2057400" indent="-228600" algn="l" defTabSz="449263" rtl="0" eaLnBrk="0" fontAlgn="base" hangingPunct="0">
        <a:lnSpc>
          <a:spcPct val="102000"/>
        </a:lnSpc>
        <a:spcBef>
          <a:spcPts val="250"/>
        </a:spcBef>
        <a:spcAft>
          <a:spcPct val="0"/>
        </a:spcAft>
        <a:buClr>
          <a:srgbClr val="000000"/>
        </a:buClr>
        <a:buSzPct val="100000"/>
        <a:buFont typeface="Times New Roman" pitchFamily="18" charset="0"/>
        <a:defRPr kumimoji="1" sz="1000">
          <a:solidFill>
            <a:srgbClr val="254784"/>
          </a:solidFill>
          <a:latin typeface="+mn-lt"/>
          <a:ea typeface="+mn-ea"/>
          <a:cs typeface="+mn-cs"/>
        </a:defRPr>
      </a:lvl5pPr>
      <a:lvl6pPr marL="25146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6pPr>
      <a:lvl7pPr marL="29718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7pPr>
      <a:lvl8pPr marL="34290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8pPr>
      <a:lvl9pPr marL="3886200" indent="-228600" algn="l" defTabSz="449263" rtl="0" fontAlgn="base">
        <a:lnSpc>
          <a:spcPct val="102000"/>
        </a:lnSpc>
        <a:spcBef>
          <a:spcPts val="250"/>
        </a:spcBef>
        <a:spcAft>
          <a:spcPct val="0"/>
        </a:spcAft>
        <a:buClr>
          <a:srgbClr val="000000"/>
        </a:buClr>
        <a:buSzPct val="100000"/>
        <a:buFont typeface="Times New Roman" charset="0"/>
        <a:defRPr sz="1000">
          <a:solidFill>
            <a:srgbClr val="254784"/>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210" name="Group 21"/>
          <p:cNvGrpSpPr>
            <a:grpSpLocks/>
          </p:cNvGrpSpPr>
          <p:nvPr/>
        </p:nvGrpSpPr>
        <p:grpSpPr bwMode="auto">
          <a:xfrm>
            <a:off x="0" y="0"/>
            <a:ext cx="9144000" cy="977900"/>
            <a:chOff x="0" y="0"/>
            <a:chExt cx="5760" cy="616"/>
          </a:xfrm>
        </p:grpSpPr>
        <p:pic>
          <p:nvPicPr>
            <p:cNvPr id="94215" name="Picture 11" descr="1"/>
            <p:cNvPicPr>
              <a:picLocks noChangeAspect="1" noChangeArrowheads="1"/>
            </p:cNvPicPr>
            <p:nvPr/>
          </p:nvPicPr>
          <p:blipFill>
            <a:blip r:embed="rId14"/>
            <a:srcRect/>
            <a:stretch>
              <a:fillRect/>
            </a:stretch>
          </p:blipFill>
          <p:spPr bwMode="auto">
            <a:xfrm>
              <a:off x="0" y="0"/>
              <a:ext cx="5760" cy="616"/>
            </a:xfrm>
            <a:prstGeom prst="rect">
              <a:avLst/>
            </a:prstGeom>
            <a:noFill/>
            <a:ln w="9525">
              <a:noFill/>
              <a:miter lim="800000"/>
              <a:headEnd/>
              <a:tailEnd/>
            </a:ln>
          </p:spPr>
        </p:pic>
        <p:sp>
          <p:nvSpPr>
            <p:cNvPr id="1032" name="Line 19"/>
            <p:cNvSpPr>
              <a:spLocks noChangeShapeType="1"/>
            </p:cNvSpPr>
            <p:nvPr userDrawn="1"/>
          </p:nvSpPr>
          <p:spPr bwMode="auto">
            <a:xfrm>
              <a:off x="2" y="0"/>
              <a:ext cx="0" cy="613"/>
            </a:xfrm>
            <a:prstGeom prst="line">
              <a:avLst/>
            </a:prstGeom>
            <a:noFill/>
            <a:ln w="9525">
              <a:solidFill>
                <a:srgbClr val="C0C0C0"/>
              </a:solidFill>
              <a:round/>
              <a:headEnd/>
              <a:tailEnd/>
            </a:ln>
            <a:effectLst/>
          </p:spPr>
          <p:txBody>
            <a:bodyPr/>
            <a:lstStyle/>
            <a:p>
              <a:pPr>
                <a:defRPr/>
              </a:pPr>
              <a:endParaRPr lang="ja-JP" altLang="en-US">
                <a:solidFill>
                  <a:srgbClr val="000000"/>
                </a:solidFill>
                <a:ea typeface="+mn-ea"/>
              </a:endParaRPr>
            </a:p>
          </p:txBody>
        </p:sp>
      </p:grpSp>
      <p:sp>
        <p:nvSpPr>
          <p:cNvPr id="94211" name="Rectangle 2"/>
          <p:cNvSpPr>
            <a:spLocks noGrp="1" noChangeArrowheads="1"/>
          </p:cNvSpPr>
          <p:nvPr>
            <p:ph type="title"/>
          </p:nvPr>
        </p:nvSpPr>
        <p:spPr bwMode="auto">
          <a:xfrm>
            <a:off x="55563" y="231775"/>
            <a:ext cx="8229600" cy="585788"/>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ja-JP" altLang="en-US" smtClean="0"/>
              <a:t>マスタ タイトルの書式設定</a:t>
            </a:r>
          </a:p>
        </p:txBody>
      </p:sp>
      <p:sp>
        <p:nvSpPr>
          <p:cNvPr id="94212"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37" name="Rectangle 13"/>
          <p:cNvSpPr>
            <a:spLocks noGrp="1" noChangeArrowheads="1"/>
          </p:cNvSpPr>
          <p:nvPr>
            <p:ph type="ftr" sz="quarter" idx="3"/>
          </p:nvPr>
        </p:nvSpPr>
        <p:spPr bwMode="auto">
          <a:xfrm>
            <a:off x="3708400" y="6459538"/>
            <a:ext cx="2325688" cy="242887"/>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800">
                <a:solidFill>
                  <a:srgbClr val="000000"/>
                </a:solidFill>
                <a:latin typeface="Arial" charset="0"/>
                <a:ea typeface="+mn-ea"/>
              </a:defRPr>
            </a:lvl1pPr>
          </a:lstStyle>
          <a:p>
            <a:pPr>
              <a:defRPr/>
            </a:pPr>
            <a:r>
              <a:rPr lang="en-US" altLang="ja-JP"/>
              <a:t>Auther / BU or Group  Data/Rev</a:t>
            </a:r>
          </a:p>
        </p:txBody>
      </p:sp>
      <p:pic>
        <p:nvPicPr>
          <p:cNvPr id="94214" name="Picture 23" descr="ted_logo_jpn_f"/>
          <p:cNvPicPr>
            <a:picLocks noChangeAspect="1" noChangeArrowheads="1"/>
          </p:cNvPicPr>
          <p:nvPr/>
        </p:nvPicPr>
        <p:blipFill>
          <a:blip r:embed="rId15"/>
          <a:srcRect/>
          <a:stretch>
            <a:fillRect/>
          </a:stretch>
        </p:blipFill>
        <p:spPr bwMode="auto">
          <a:xfrm>
            <a:off x="88900" y="6380163"/>
            <a:ext cx="3194050" cy="346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Lst>
  <p:hf sldNum="0" hd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2pPr>
      <a:lvl3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3pPr>
      <a:lvl4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4pPr>
      <a:lvl5pPr algn="l" rtl="0" eaLnBrk="0" fontAlgn="base" hangingPunct="0">
        <a:spcBef>
          <a:spcPct val="0"/>
        </a:spcBef>
        <a:spcAft>
          <a:spcPct val="0"/>
        </a:spcAft>
        <a:defRPr sz="2800">
          <a:solidFill>
            <a:schemeClr val="bg1"/>
          </a:solidFill>
          <a:latin typeface="ＭＳ Ｐゴシック" pitchFamily="50" charset="-128"/>
          <a:ea typeface="ＭＳ Ｐゴシック" pitchFamily="50" charset="-128"/>
        </a:defRPr>
      </a:lvl5pPr>
      <a:lvl6pPr marL="457200" algn="l" rtl="0" fontAlgn="base">
        <a:spcBef>
          <a:spcPct val="0"/>
        </a:spcBef>
        <a:spcAft>
          <a:spcPct val="0"/>
        </a:spcAft>
        <a:defRPr sz="2800">
          <a:solidFill>
            <a:schemeClr val="bg1"/>
          </a:solidFill>
          <a:latin typeface="ＭＳ Ｐゴシック" pitchFamily="50" charset="-128"/>
          <a:ea typeface="ＭＳ Ｐゴシック" pitchFamily="50" charset="-128"/>
        </a:defRPr>
      </a:lvl6pPr>
      <a:lvl7pPr marL="914400" algn="l" rtl="0" fontAlgn="base">
        <a:spcBef>
          <a:spcPct val="0"/>
        </a:spcBef>
        <a:spcAft>
          <a:spcPct val="0"/>
        </a:spcAft>
        <a:defRPr sz="2800">
          <a:solidFill>
            <a:schemeClr val="bg1"/>
          </a:solidFill>
          <a:latin typeface="ＭＳ Ｐゴシック" pitchFamily="50" charset="-128"/>
          <a:ea typeface="ＭＳ Ｐゴシック" pitchFamily="50" charset="-128"/>
        </a:defRPr>
      </a:lvl7pPr>
      <a:lvl8pPr marL="1371600" algn="l" rtl="0" fontAlgn="base">
        <a:spcBef>
          <a:spcPct val="0"/>
        </a:spcBef>
        <a:spcAft>
          <a:spcPct val="0"/>
        </a:spcAft>
        <a:defRPr sz="2800">
          <a:solidFill>
            <a:schemeClr val="bg1"/>
          </a:solidFill>
          <a:latin typeface="ＭＳ Ｐゴシック" pitchFamily="50" charset="-128"/>
          <a:ea typeface="ＭＳ Ｐゴシック" pitchFamily="50" charset="-128"/>
        </a:defRPr>
      </a:lvl8pPr>
      <a:lvl9pPr marL="1828800" algn="l" rtl="0" fontAlgn="base">
        <a:spcBef>
          <a:spcPct val="0"/>
        </a:spcBef>
        <a:spcAft>
          <a:spcPct val="0"/>
        </a:spcAft>
        <a:defRPr sz="2800">
          <a:solidFill>
            <a:schemeClr val="bg1"/>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Blip>
          <a:blip r:embed="rId16"/>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Font typeface="ＭＳ Ｐゴシック" charset="-128"/>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CC0000"/>
        </a:buClr>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jpe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notesSlide" Target="../notesSlides/notesSlide1.xml"/><Relationship Id="rId16" Type="http://schemas.openxmlformats.org/officeDocument/2006/relationships/image" Target="../media/image36.jpe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hyperlink" Target="http://www.wolfram.com/mathematica/" TargetMode="External"/><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5.jpe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jpeg"/><Relationship Id="rId3" Type="http://schemas.openxmlformats.org/officeDocument/2006/relationships/slideLayout" Target="../slideLayouts/slideLayout50.xml"/><Relationship Id="rId7" Type="http://schemas.openxmlformats.org/officeDocument/2006/relationships/image" Target="../media/image95.png"/><Relationship Id="rId12" Type="http://schemas.openxmlformats.org/officeDocument/2006/relationships/image" Target="../media/image100.jpeg"/><Relationship Id="rId2" Type="http://schemas.openxmlformats.org/officeDocument/2006/relationships/tags" Target="../tags/tag3.xml"/><Relationship Id="rId16" Type="http://schemas.openxmlformats.org/officeDocument/2006/relationships/image" Target="../media/image104.png"/><Relationship Id="rId1" Type="http://schemas.openxmlformats.org/officeDocument/2006/relationships/tags" Target="../tags/tag2.xml"/><Relationship Id="rId6" Type="http://schemas.openxmlformats.org/officeDocument/2006/relationships/image" Target="../media/image94.png"/><Relationship Id="rId11" Type="http://schemas.openxmlformats.org/officeDocument/2006/relationships/image" Target="../media/image99.jpeg"/><Relationship Id="rId5" Type="http://schemas.openxmlformats.org/officeDocument/2006/relationships/image" Target="../media/image93.png"/><Relationship Id="rId15" Type="http://schemas.openxmlformats.org/officeDocument/2006/relationships/image" Target="../media/image103.jpeg"/><Relationship Id="rId10" Type="http://schemas.openxmlformats.org/officeDocument/2006/relationships/image" Target="../media/image98.png"/><Relationship Id="rId4" Type="http://schemas.openxmlformats.org/officeDocument/2006/relationships/notesSlide" Target="../notesSlides/notesSlide5.xml"/><Relationship Id="rId9" Type="http://schemas.openxmlformats.org/officeDocument/2006/relationships/image" Target="../media/image97.png"/><Relationship Id="rId14" Type="http://schemas.openxmlformats.org/officeDocument/2006/relationships/image" Target="../media/image102.jpeg"/></Relationships>
</file>

<file path=ppt/slides/_rels/slide12.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png"/><Relationship Id="rId3" Type="http://schemas.openxmlformats.org/officeDocument/2006/relationships/image" Target="../media/image105.png"/><Relationship Id="rId7" Type="http://schemas.openxmlformats.org/officeDocument/2006/relationships/hyperlink" Target="http://images.google.com/imgres?imgurl=http://www.alistairdickie.com/overlay/images/stories/linux-logo.gif&amp;imgrefurl=http://www.alistairdickie.com/overlay/index.php?option=com_content&amp;task=blogcategory&amp;id=15&amp;Itemid=26&amp;h=446&amp;w=473&amp;sz=35&amp;hl=en&amp;start=1&amp;um=1&amp;tbnid=UCR_ba2bRHrHqM:&amp;tbnh=122&amp;tbnw=129&amp;prev=/images?q=Linux+logo&amp;svnum=10&amp;um=1&amp;hl=en&amp;rls=IBMA,IBMA:2006-45,IBMA:en" TargetMode="External"/><Relationship Id="rId12" Type="http://schemas.openxmlformats.org/officeDocument/2006/relationships/image" Target="../media/image113.jpe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108.jpeg"/><Relationship Id="rId11" Type="http://schemas.openxmlformats.org/officeDocument/2006/relationships/image" Target="../media/image112.jpeg"/><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1.png"/><Relationship Id="rId1" Type="http://schemas.openxmlformats.org/officeDocument/2006/relationships/slideLayout" Target="../slideLayouts/slideLayout95.xml"/><Relationship Id="rId5" Type="http://schemas.openxmlformats.org/officeDocument/2006/relationships/image" Target="../media/image123.png"/><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jpeg"/><Relationship Id="rId7" Type="http://schemas.openxmlformats.org/officeDocument/2006/relationships/image" Target="../media/image131.jpe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108.xml"/><Relationship Id="rId6" Type="http://schemas.openxmlformats.org/officeDocument/2006/relationships/image" Target="../media/image130.jpe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jpeg"/><Relationship Id="rId9" Type="http://schemas.openxmlformats.org/officeDocument/2006/relationships/image" Target="../media/image133.png"/><Relationship Id="rId14" Type="http://schemas.openxmlformats.org/officeDocument/2006/relationships/image" Target="../media/image138.png"/></Relationships>
</file>

<file path=ppt/slides/_rels/slide2.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46.jpeg"/><Relationship Id="rId12"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45.jpeg"/><Relationship Id="rId11" Type="http://schemas.openxmlformats.org/officeDocument/2006/relationships/image" Target="../media/image37.jpeg"/><Relationship Id="rId5" Type="http://schemas.openxmlformats.org/officeDocument/2006/relationships/image" Target="../media/image44.jpeg"/><Relationship Id="rId10" Type="http://schemas.openxmlformats.org/officeDocument/2006/relationships/image" Target="../media/image34.png"/><Relationship Id="rId4" Type="http://schemas.openxmlformats.org/officeDocument/2006/relationships/image" Target="../media/image43.jpeg"/><Relationship Id="rId9" Type="http://schemas.openxmlformats.org/officeDocument/2006/relationships/image" Target="../media/image48.jpeg"/></Relationships>
</file>

<file path=ppt/slides/_rels/slide2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9.xml"/><Relationship Id="rId1" Type="http://schemas.openxmlformats.org/officeDocument/2006/relationships/slideLayout" Target="../slideLayouts/slideLayout110.xml"/><Relationship Id="rId5" Type="http://schemas.openxmlformats.org/officeDocument/2006/relationships/image" Target="../media/image141.jpeg"/><Relationship Id="rId4" Type="http://schemas.openxmlformats.org/officeDocument/2006/relationships/image" Target="../media/image140.jpeg"/></Relationships>
</file>

<file path=ppt/slides/_rels/slide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140.xml"/><Relationship Id="rId4" Type="http://schemas.openxmlformats.org/officeDocument/2006/relationships/image" Target="../media/image147.jpeg"/></Relationships>
</file>

<file path=ppt/slides/_rels/slide2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jpeg"/><Relationship Id="rId2" Type="http://schemas.openxmlformats.org/officeDocument/2006/relationships/image" Target="../media/image23.jpeg"/><Relationship Id="rId1" Type="http://schemas.openxmlformats.org/officeDocument/2006/relationships/slideLayout" Target="../slideLayouts/slideLayout130.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49.png"/><Relationship Id="rId9" Type="http://schemas.openxmlformats.org/officeDocument/2006/relationships/image" Target="../media/image154.png"/></Relationships>
</file>

<file path=ppt/slides/_rels/slide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4.xml"/><Relationship Id="rId16" Type="http://schemas.openxmlformats.org/officeDocument/2006/relationships/image" Target="../media/image66.png"/><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eg"/></Relationships>
</file>

<file path=ppt/slides/_rels/slide6.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5.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jpeg"/><Relationship Id="rId4" Type="http://schemas.openxmlformats.org/officeDocument/2006/relationships/image" Target="../media/image70.png"/><Relationship Id="rId9" Type="http://schemas.openxmlformats.org/officeDocument/2006/relationships/image" Target="../media/image75.jpeg"/><Relationship Id="rId14" Type="http://schemas.openxmlformats.org/officeDocument/2006/relationships/image" Target="../media/image80.jpeg"/></Relationships>
</file>

<file path=ppt/slides/_rels/slide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8.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4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p:cNvPicPr>
            <a:picLocks noChangeAspect="1" noChangeArrowheads="1"/>
          </p:cNvPicPr>
          <p:nvPr/>
        </p:nvPicPr>
        <p:blipFill>
          <a:blip r:embed="rId3"/>
          <a:srcRect/>
          <a:stretch>
            <a:fillRect/>
          </a:stretch>
        </p:blipFill>
        <p:spPr bwMode="auto">
          <a:xfrm>
            <a:off x="6156325" y="2924175"/>
            <a:ext cx="1482725" cy="476250"/>
          </a:xfrm>
          <a:prstGeom prst="rect">
            <a:avLst/>
          </a:prstGeom>
          <a:noFill/>
          <a:ln w="9525">
            <a:noFill/>
            <a:miter lim="800000"/>
            <a:headEnd/>
            <a:tailEnd/>
          </a:ln>
        </p:spPr>
      </p:pic>
      <p:pic>
        <p:nvPicPr>
          <p:cNvPr id="38" name="Picture 2" descr="http://msp.c.yimg.jp/image?q=tbn:ANd9GcSTih9bWVyOIVlXAQPG0Jg-fAFjoPacTnRJI8ZNf7phz0W_ISOrlUZ6og:http://www.dospara.co.jp/5goods_parts/img/parts/239640.jpg"/>
          <p:cNvPicPr>
            <a:picLocks noChangeAspect="1" noChangeArrowheads="1"/>
          </p:cNvPicPr>
          <p:nvPr/>
        </p:nvPicPr>
        <p:blipFill>
          <a:blip r:embed="rId4"/>
          <a:srcRect/>
          <a:stretch>
            <a:fillRect/>
          </a:stretch>
        </p:blipFill>
        <p:spPr bwMode="auto">
          <a:xfrm>
            <a:off x="0" y="3068638"/>
            <a:ext cx="900113" cy="900112"/>
          </a:xfrm>
          <a:prstGeom prst="rect">
            <a:avLst/>
          </a:prstGeom>
          <a:noFill/>
          <a:ln w="9525">
            <a:noFill/>
            <a:miter lim="800000"/>
            <a:headEnd/>
            <a:tailEnd/>
          </a:ln>
        </p:spPr>
      </p:pic>
      <p:pic>
        <p:nvPicPr>
          <p:cNvPr id="5" name="Picture 4" descr="新しいMathematica 8が利用可能に">
            <a:hlinkClick r:id="rId5"/>
          </p:cNvPr>
          <p:cNvPicPr>
            <a:picLocks noChangeAspect="1" noChangeArrowheads="1"/>
          </p:cNvPicPr>
          <p:nvPr/>
        </p:nvPicPr>
        <p:blipFill>
          <a:blip r:embed="rId6"/>
          <a:srcRect/>
          <a:stretch>
            <a:fillRect/>
          </a:stretch>
        </p:blipFill>
        <p:spPr bwMode="auto">
          <a:xfrm>
            <a:off x="827088" y="5805488"/>
            <a:ext cx="1871662" cy="887412"/>
          </a:xfrm>
          <a:prstGeom prst="rect">
            <a:avLst/>
          </a:prstGeom>
          <a:noFill/>
          <a:ln w="9525">
            <a:noFill/>
            <a:miter lim="800000"/>
            <a:headEnd/>
            <a:tailEnd/>
          </a:ln>
        </p:spPr>
      </p:pic>
      <p:pic>
        <p:nvPicPr>
          <p:cNvPr id="30" name="Picture 55" descr="ARC-5020"/>
          <p:cNvPicPr>
            <a:picLocks noChangeAspect="1" noChangeArrowheads="1"/>
          </p:cNvPicPr>
          <p:nvPr/>
        </p:nvPicPr>
        <p:blipFill>
          <a:blip r:embed="rId7"/>
          <a:srcRect/>
          <a:stretch>
            <a:fillRect/>
          </a:stretch>
        </p:blipFill>
        <p:spPr bwMode="auto">
          <a:xfrm>
            <a:off x="1476375" y="1916113"/>
            <a:ext cx="919163" cy="757237"/>
          </a:xfrm>
          <a:prstGeom prst="rect">
            <a:avLst/>
          </a:prstGeom>
          <a:noFill/>
          <a:ln w="9525">
            <a:noFill/>
            <a:miter lim="800000"/>
            <a:headEnd/>
            <a:tailEnd/>
          </a:ln>
        </p:spPr>
      </p:pic>
      <p:pic>
        <p:nvPicPr>
          <p:cNvPr id="27" name="imgBoxImg" descr="クリックすると新しいウィンドウで開きます"/>
          <p:cNvPicPr>
            <a:picLocks noChangeAspect="1" noChangeArrowheads="1"/>
          </p:cNvPicPr>
          <p:nvPr/>
        </p:nvPicPr>
        <p:blipFill>
          <a:blip r:embed="rId8"/>
          <a:srcRect/>
          <a:stretch>
            <a:fillRect/>
          </a:stretch>
        </p:blipFill>
        <p:spPr bwMode="auto">
          <a:xfrm>
            <a:off x="1908175" y="1052513"/>
            <a:ext cx="1187450" cy="720725"/>
          </a:xfrm>
          <a:prstGeom prst="rect">
            <a:avLst/>
          </a:prstGeom>
          <a:noFill/>
          <a:ln w="9525">
            <a:noFill/>
            <a:miter lim="800000"/>
            <a:headEnd/>
            <a:tailEnd/>
          </a:ln>
        </p:spPr>
      </p:pic>
      <p:pic>
        <p:nvPicPr>
          <p:cNvPr id="29" name="図 28"/>
          <p:cNvPicPr>
            <a:picLocks noChangeAspect="1"/>
          </p:cNvPicPr>
          <p:nvPr/>
        </p:nvPicPr>
        <p:blipFill>
          <a:blip r:embed="rId9"/>
          <a:srcRect/>
          <a:stretch>
            <a:fillRect/>
          </a:stretch>
        </p:blipFill>
        <p:spPr bwMode="auto">
          <a:xfrm>
            <a:off x="107950" y="4941888"/>
            <a:ext cx="1258888" cy="1258887"/>
          </a:xfrm>
          <a:prstGeom prst="rect">
            <a:avLst/>
          </a:prstGeom>
          <a:noFill/>
          <a:ln w="9525">
            <a:noFill/>
            <a:miter lim="800000"/>
            <a:headEnd/>
            <a:tailEnd/>
          </a:ln>
        </p:spPr>
      </p:pic>
      <p:pic>
        <p:nvPicPr>
          <p:cNvPr id="31" name="図 30" descr="nvidia_logo.jpg"/>
          <p:cNvPicPr>
            <a:picLocks noChangeAspect="1" noChangeArrowheads="1"/>
          </p:cNvPicPr>
          <p:nvPr/>
        </p:nvPicPr>
        <p:blipFill>
          <a:blip r:embed="rId10"/>
          <a:srcRect/>
          <a:stretch>
            <a:fillRect/>
          </a:stretch>
        </p:blipFill>
        <p:spPr bwMode="auto">
          <a:xfrm>
            <a:off x="3563938" y="5084763"/>
            <a:ext cx="1258887" cy="1296987"/>
          </a:xfrm>
          <a:prstGeom prst="rect">
            <a:avLst/>
          </a:prstGeom>
          <a:noFill/>
          <a:ln w="9525">
            <a:noFill/>
            <a:miter lim="800000"/>
            <a:headEnd/>
            <a:tailEnd/>
          </a:ln>
        </p:spPr>
      </p:pic>
      <p:sp>
        <p:nvSpPr>
          <p:cNvPr id="23" name="二等辺三角形 22"/>
          <p:cNvSpPr/>
          <p:nvPr/>
        </p:nvSpPr>
        <p:spPr>
          <a:xfrm>
            <a:off x="2627313" y="2276475"/>
            <a:ext cx="4105275" cy="26654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4" name="タイトル 3"/>
          <p:cNvSpPr>
            <a:spLocks noGrp="1"/>
          </p:cNvSpPr>
          <p:nvPr>
            <p:ph type="title"/>
          </p:nvPr>
        </p:nvSpPr>
        <p:spPr>
          <a:xfrm>
            <a:off x="0" y="0"/>
            <a:ext cx="5724525" cy="755650"/>
          </a:xfrm>
        </p:spPr>
        <p:txBody>
          <a:bodyPr rtlCol="0">
            <a:normAutofit fontScale="90000"/>
          </a:bodyPr>
          <a:lstStyle/>
          <a:p>
            <a:pPr fontAlgn="auto">
              <a:spcAft>
                <a:spcPts val="0"/>
              </a:spcAft>
              <a:defRPr/>
            </a:pPr>
            <a:r>
              <a:rPr lang="en-US" altLang="ja-JP" dirty="0" smtClean="0"/>
              <a:t>HPC</a:t>
            </a:r>
            <a:r>
              <a:rPr lang="ja-JP" altLang="en-US" dirty="0" smtClean="0"/>
              <a:t>テックのミッション</a:t>
            </a:r>
            <a:endParaRPr lang="ja-JP" altLang="en-US" dirty="0"/>
          </a:p>
        </p:txBody>
      </p:sp>
      <p:sp>
        <p:nvSpPr>
          <p:cNvPr id="18" name="円/楕円 17"/>
          <p:cNvSpPr/>
          <p:nvPr/>
        </p:nvSpPr>
        <p:spPr>
          <a:xfrm>
            <a:off x="2268538" y="1196975"/>
            <a:ext cx="4606925" cy="2087563"/>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ja-JP" altLang="en-US" sz="2000" b="1" dirty="0">
                <a:solidFill>
                  <a:schemeClr val="tx1"/>
                </a:solidFill>
              </a:rPr>
              <a:t>ハードウェア</a:t>
            </a:r>
            <a:endParaRPr lang="en-US" altLang="ja-JP" sz="2000" b="1" dirty="0">
              <a:solidFill>
                <a:schemeClr val="tx1"/>
              </a:solidFill>
            </a:endParaRPr>
          </a:p>
          <a:p>
            <a:pPr fontAlgn="auto">
              <a:spcBef>
                <a:spcPts val="0"/>
              </a:spcBef>
              <a:spcAft>
                <a:spcPts val="0"/>
              </a:spcAft>
              <a:defRPr/>
            </a:pPr>
            <a:r>
              <a:rPr lang="ja-JP" altLang="en-US" dirty="0">
                <a:solidFill>
                  <a:schemeClr val="tx1"/>
                </a:solidFill>
              </a:rPr>
              <a:t>・完成品</a:t>
            </a:r>
            <a:r>
              <a:rPr lang="en-US" altLang="ja-JP" dirty="0">
                <a:solidFill>
                  <a:schemeClr val="tx1"/>
                </a:solidFill>
              </a:rPr>
              <a:t/>
            </a:r>
            <a:br>
              <a:rPr lang="en-US" altLang="ja-JP" dirty="0">
                <a:solidFill>
                  <a:schemeClr val="tx1"/>
                </a:solidFill>
              </a:rPr>
            </a:br>
            <a:r>
              <a:rPr lang="ja-JP" altLang="en-US" dirty="0">
                <a:solidFill>
                  <a:schemeClr val="tx1"/>
                </a:solidFill>
              </a:rPr>
              <a:t>　ポータブル</a:t>
            </a:r>
            <a:r>
              <a:rPr lang="en-US" altLang="ja-JP" dirty="0">
                <a:solidFill>
                  <a:schemeClr val="tx1"/>
                </a:solidFill>
              </a:rPr>
              <a:t>/</a:t>
            </a:r>
            <a:r>
              <a:rPr lang="ja-JP" altLang="en-US" dirty="0">
                <a:solidFill>
                  <a:schemeClr val="tx1"/>
                </a:solidFill>
              </a:rPr>
              <a:t>デスクトップ</a:t>
            </a:r>
            <a:r>
              <a:rPr lang="en-US" altLang="ja-JP" dirty="0">
                <a:solidFill>
                  <a:schemeClr val="tx1"/>
                </a:solidFill>
              </a:rPr>
              <a:t>/</a:t>
            </a:r>
            <a:r>
              <a:rPr lang="ja-JP" altLang="en-US" dirty="0">
                <a:solidFill>
                  <a:schemeClr val="tx1"/>
                </a:solidFill>
              </a:rPr>
              <a:t>サーバ</a:t>
            </a:r>
            <a:endParaRPr lang="en-US" altLang="ja-JP" dirty="0">
              <a:solidFill>
                <a:schemeClr val="tx1"/>
              </a:solidFill>
            </a:endParaRPr>
          </a:p>
          <a:p>
            <a:pPr fontAlgn="auto">
              <a:spcBef>
                <a:spcPts val="0"/>
              </a:spcBef>
              <a:spcAft>
                <a:spcPts val="0"/>
              </a:spcAft>
              <a:defRPr/>
            </a:pPr>
            <a:r>
              <a:rPr lang="en-US" altLang="ja-JP" dirty="0">
                <a:solidFill>
                  <a:schemeClr val="tx1"/>
                </a:solidFill>
              </a:rPr>
              <a:t>  RAID / NAS</a:t>
            </a:r>
            <a:br>
              <a:rPr lang="en-US" altLang="ja-JP" dirty="0">
                <a:solidFill>
                  <a:schemeClr val="tx1"/>
                </a:solidFill>
              </a:rPr>
            </a:br>
            <a:r>
              <a:rPr lang="ja-JP" altLang="en-US" dirty="0">
                <a:solidFill>
                  <a:schemeClr val="tx1"/>
                </a:solidFill>
              </a:rPr>
              <a:t>・パーツ</a:t>
            </a:r>
            <a:endParaRPr lang="en-US" altLang="ja-JP" dirty="0">
              <a:solidFill>
                <a:schemeClr val="tx1"/>
              </a:solidFill>
            </a:endParaRPr>
          </a:p>
          <a:p>
            <a:pPr fontAlgn="auto">
              <a:spcBef>
                <a:spcPts val="0"/>
              </a:spcBef>
              <a:spcAft>
                <a:spcPts val="0"/>
              </a:spcAft>
              <a:defRPr/>
            </a:pPr>
            <a:r>
              <a:rPr lang="ja-JP" altLang="en-US" dirty="0">
                <a:solidFill>
                  <a:schemeClr val="tx1"/>
                </a:solidFill>
              </a:rPr>
              <a:t>　メモリー・</a:t>
            </a:r>
            <a:r>
              <a:rPr lang="en-US" altLang="ja-JP" dirty="0" err="1">
                <a:solidFill>
                  <a:schemeClr val="tx1"/>
                </a:solidFill>
              </a:rPr>
              <a:t>Infiniband</a:t>
            </a:r>
            <a:r>
              <a:rPr lang="ja-JP" altLang="en-US" dirty="0">
                <a:solidFill>
                  <a:schemeClr val="tx1"/>
                </a:solidFill>
              </a:rPr>
              <a:t>・電源</a:t>
            </a:r>
            <a:r>
              <a:rPr lang="en-US" altLang="ja-JP" dirty="0">
                <a:solidFill>
                  <a:schemeClr val="tx1"/>
                </a:solidFill>
              </a:rPr>
              <a:t>etc</a:t>
            </a:r>
            <a:endParaRPr lang="ja-JP" altLang="en-US" dirty="0"/>
          </a:p>
        </p:txBody>
      </p:sp>
      <p:sp>
        <p:nvSpPr>
          <p:cNvPr id="21" name="円/楕円 20"/>
          <p:cNvSpPr/>
          <p:nvPr/>
        </p:nvSpPr>
        <p:spPr>
          <a:xfrm>
            <a:off x="684213" y="3500438"/>
            <a:ext cx="3959225" cy="2016125"/>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ja-JP" altLang="en-US" sz="2000" b="1" dirty="0">
                <a:solidFill>
                  <a:schemeClr val="tx1"/>
                </a:solidFill>
              </a:rPr>
              <a:t>ソフトウェア</a:t>
            </a:r>
            <a:endParaRPr lang="en-US" altLang="ja-JP" sz="2000" b="1" dirty="0">
              <a:solidFill>
                <a:schemeClr val="tx1"/>
              </a:solidFill>
            </a:endParaRPr>
          </a:p>
          <a:p>
            <a:pPr fontAlgn="auto">
              <a:spcBef>
                <a:spcPts val="0"/>
              </a:spcBef>
              <a:spcAft>
                <a:spcPts val="0"/>
              </a:spcAft>
              <a:defRPr/>
            </a:pPr>
            <a:r>
              <a:rPr lang="ja-JP" altLang="en-US" dirty="0">
                <a:solidFill>
                  <a:schemeClr val="tx1"/>
                </a:solidFill>
              </a:rPr>
              <a:t>・</a:t>
            </a:r>
            <a:r>
              <a:rPr lang="en-US" altLang="ja-JP" dirty="0">
                <a:solidFill>
                  <a:schemeClr val="tx1"/>
                </a:solidFill>
              </a:rPr>
              <a:t>Bright</a:t>
            </a:r>
            <a:r>
              <a:rPr lang="ja-JP" altLang="en-US" dirty="0">
                <a:solidFill>
                  <a:schemeClr val="tx1"/>
                </a:solidFill>
              </a:rPr>
              <a:t> </a:t>
            </a:r>
            <a:r>
              <a:rPr lang="en-US" altLang="ja-JP" dirty="0">
                <a:solidFill>
                  <a:schemeClr val="tx1"/>
                </a:solidFill>
              </a:rPr>
              <a:t>Cluster</a:t>
            </a:r>
            <a:r>
              <a:rPr lang="ja-JP" altLang="en-US" dirty="0">
                <a:solidFill>
                  <a:schemeClr val="tx1"/>
                </a:solidFill>
              </a:rPr>
              <a:t> </a:t>
            </a:r>
            <a:r>
              <a:rPr lang="en-US" altLang="ja-JP" dirty="0">
                <a:solidFill>
                  <a:schemeClr val="tx1"/>
                </a:solidFill>
              </a:rPr>
              <a:t>Manager</a:t>
            </a:r>
          </a:p>
          <a:p>
            <a:pPr fontAlgn="auto">
              <a:spcBef>
                <a:spcPts val="0"/>
              </a:spcBef>
              <a:spcAft>
                <a:spcPts val="0"/>
              </a:spcAft>
              <a:defRPr/>
            </a:pPr>
            <a:r>
              <a:rPr lang="ja-JP" altLang="en-US" dirty="0">
                <a:solidFill>
                  <a:schemeClr val="tx1"/>
                </a:solidFill>
              </a:rPr>
              <a:t>・</a:t>
            </a:r>
            <a:r>
              <a:rPr lang="en-US" altLang="ja-JP" dirty="0">
                <a:solidFill>
                  <a:schemeClr val="tx1"/>
                </a:solidFill>
              </a:rPr>
              <a:t>Mathematica</a:t>
            </a:r>
            <a:r>
              <a:rPr lang="en-US" altLang="ja-JP" dirty="0">
                <a:solidFill>
                  <a:schemeClr val="tx1"/>
                </a:solidFill>
              </a:rPr>
              <a:t/>
            </a:r>
            <a:br>
              <a:rPr lang="en-US" altLang="ja-JP" dirty="0">
                <a:solidFill>
                  <a:schemeClr val="tx1"/>
                </a:solidFill>
              </a:rPr>
            </a:br>
            <a:r>
              <a:rPr lang="ja-JP" altLang="en-US" dirty="0">
                <a:solidFill>
                  <a:schemeClr val="tx1"/>
                </a:solidFill>
              </a:rPr>
              <a:t>・</a:t>
            </a:r>
            <a:r>
              <a:rPr lang="en-US" altLang="ja-JP" dirty="0">
                <a:solidFill>
                  <a:schemeClr val="tx1"/>
                </a:solidFill>
              </a:rPr>
              <a:t>Jacket</a:t>
            </a:r>
          </a:p>
          <a:p>
            <a:pPr fontAlgn="auto">
              <a:spcBef>
                <a:spcPts val="0"/>
              </a:spcBef>
              <a:spcAft>
                <a:spcPts val="0"/>
              </a:spcAft>
              <a:defRPr/>
            </a:pPr>
            <a:r>
              <a:rPr lang="ja-JP" altLang="en-US" dirty="0">
                <a:solidFill>
                  <a:schemeClr val="tx1"/>
                </a:solidFill>
              </a:rPr>
              <a:t>・</a:t>
            </a:r>
            <a:r>
              <a:rPr lang="en-US" altLang="ja-JP" dirty="0" err="1">
                <a:solidFill>
                  <a:schemeClr val="tx1"/>
                </a:solidFill>
              </a:rPr>
              <a:t>hmpp</a:t>
            </a:r>
            <a:r>
              <a:rPr lang="ja-JP" altLang="en-US" dirty="0">
                <a:solidFill>
                  <a:schemeClr val="tx1"/>
                </a:solidFill>
              </a:rPr>
              <a:t>  </a:t>
            </a:r>
            <a:r>
              <a:rPr lang="en-US" altLang="ja-JP" dirty="0">
                <a:solidFill>
                  <a:schemeClr val="tx1"/>
                </a:solidFill>
              </a:rPr>
              <a:t>etc</a:t>
            </a:r>
          </a:p>
          <a:p>
            <a:pPr fontAlgn="auto">
              <a:spcBef>
                <a:spcPts val="0"/>
              </a:spcBef>
              <a:spcAft>
                <a:spcPts val="0"/>
              </a:spcAft>
              <a:defRPr/>
            </a:pPr>
            <a:endParaRPr lang="ja-JP" altLang="en-US" dirty="0"/>
          </a:p>
        </p:txBody>
      </p:sp>
      <p:sp>
        <p:nvSpPr>
          <p:cNvPr id="22" name="円/楕円 21"/>
          <p:cNvSpPr/>
          <p:nvPr/>
        </p:nvSpPr>
        <p:spPr>
          <a:xfrm>
            <a:off x="4859338" y="3500438"/>
            <a:ext cx="3960812" cy="20161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ja-JP" altLang="en-US" sz="2000" b="1" dirty="0">
                <a:solidFill>
                  <a:schemeClr val="tx1"/>
                </a:solidFill>
              </a:rPr>
              <a:t>サービス</a:t>
            </a:r>
            <a:endParaRPr lang="en-US" altLang="ja-JP" sz="2000" b="1" dirty="0">
              <a:solidFill>
                <a:schemeClr val="tx1"/>
              </a:solidFill>
            </a:endParaRPr>
          </a:p>
          <a:p>
            <a:pPr fontAlgn="auto">
              <a:spcBef>
                <a:spcPts val="0"/>
              </a:spcBef>
              <a:spcAft>
                <a:spcPts val="0"/>
              </a:spcAft>
              <a:defRPr/>
            </a:pPr>
            <a:r>
              <a:rPr lang="ja-JP" altLang="en-US" dirty="0">
                <a:solidFill>
                  <a:schemeClr val="tx1"/>
                </a:solidFill>
              </a:rPr>
              <a:t>・コンサルテーション</a:t>
            </a:r>
            <a:r>
              <a:rPr lang="en-US" altLang="ja-JP" dirty="0">
                <a:solidFill>
                  <a:schemeClr val="tx1"/>
                </a:solidFill>
              </a:rPr>
              <a:t/>
            </a:r>
            <a:br>
              <a:rPr lang="en-US" altLang="ja-JP" dirty="0">
                <a:solidFill>
                  <a:schemeClr val="tx1"/>
                </a:solidFill>
              </a:rPr>
            </a:br>
            <a:r>
              <a:rPr lang="ja-JP" altLang="en-US" dirty="0">
                <a:solidFill>
                  <a:schemeClr val="tx1"/>
                </a:solidFill>
              </a:rPr>
              <a:t>・</a:t>
            </a:r>
            <a:r>
              <a:rPr lang="en-US" altLang="ja-JP" dirty="0">
                <a:solidFill>
                  <a:schemeClr val="tx1"/>
                </a:solidFill>
              </a:rPr>
              <a:t>CUDA</a:t>
            </a:r>
            <a:r>
              <a:rPr lang="ja-JP" altLang="en-US" dirty="0">
                <a:solidFill>
                  <a:schemeClr val="tx1"/>
                </a:solidFill>
              </a:rPr>
              <a:t>ポーティング</a:t>
            </a:r>
            <a:endParaRPr lang="en-US" altLang="ja-JP" dirty="0">
              <a:solidFill>
                <a:schemeClr val="tx1"/>
              </a:solidFill>
            </a:endParaRPr>
          </a:p>
          <a:p>
            <a:pPr fontAlgn="auto">
              <a:spcBef>
                <a:spcPts val="0"/>
              </a:spcBef>
              <a:spcAft>
                <a:spcPts val="0"/>
              </a:spcAft>
              <a:defRPr/>
            </a:pPr>
            <a:r>
              <a:rPr lang="ja-JP" altLang="en-US" dirty="0">
                <a:solidFill>
                  <a:schemeClr val="tx1"/>
                </a:solidFill>
              </a:rPr>
              <a:t>・</a:t>
            </a:r>
            <a:r>
              <a:rPr lang="en-US" altLang="ja-JP" dirty="0">
                <a:solidFill>
                  <a:schemeClr val="tx1"/>
                </a:solidFill>
              </a:rPr>
              <a:t>CUDA</a:t>
            </a:r>
            <a:r>
              <a:rPr lang="ja-JP" altLang="en-US" dirty="0">
                <a:solidFill>
                  <a:schemeClr val="tx1"/>
                </a:solidFill>
              </a:rPr>
              <a:t>セミナー</a:t>
            </a:r>
            <a:endParaRPr lang="en-US" altLang="ja-JP" dirty="0">
              <a:solidFill>
                <a:schemeClr val="tx1"/>
              </a:solidFill>
            </a:endParaRPr>
          </a:p>
          <a:p>
            <a:pPr fontAlgn="auto">
              <a:spcBef>
                <a:spcPts val="0"/>
              </a:spcBef>
              <a:spcAft>
                <a:spcPts val="0"/>
              </a:spcAft>
              <a:defRPr/>
            </a:pPr>
            <a:r>
              <a:rPr lang="ja-JP" altLang="en-US" dirty="0">
                <a:solidFill>
                  <a:schemeClr val="tx1"/>
                </a:solidFill>
              </a:rPr>
              <a:t>・クラスタの構築</a:t>
            </a:r>
            <a:endParaRPr lang="en-US" altLang="ja-JP" dirty="0">
              <a:solidFill>
                <a:schemeClr val="tx1"/>
              </a:solidFill>
            </a:endParaRPr>
          </a:p>
          <a:p>
            <a:pPr fontAlgn="auto">
              <a:spcBef>
                <a:spcPts val="0"/>
              </a:spcBef>
              <a:spcAft>
                <a:spcPts val="0"/>
              </a:spcAft>
              <a:defRPr/>
            </a:pPr>
            <a:endParaRPr lang="ja-JP" altLang="en-US" dirty="0"/>
          </a:p>
        </p:txBody>
      </p:sp>
      <p:pic>
        <p:nvPicPr>
          <p:cNvPr id="24" name="図 23" descr="Clipboard01-1.png"/>
          <p:cNvPicPr>
            <a:picLocks noChangeAspect="1" noChangeArrowheads="1"/>
          </p:cNvPicPr>
          <p:nvPr/>
        </p:nvPicPr>
        <p:blipFill>
          <a:blip r:embed="rId11"/>
          <a:srcRect/>
          <a:stretch>
            <a:fillRect/>
          </a:stretch>
        </p:blipFill>
        <p:spPr bwMode="auto">
          <a:xfrm>
            <a:off x="6300788" y="981075"/>
            <a:ext cx="984250" cy="652463"/>
          </a:xfrm>
          <a:prstGeom prst="rect">
            <a:avLst/>
          </a:prstGeom>
          <a:noFill/>
          <a:ln w="9525">
            <a:noFill/>
            <a:miter lim="800000"/>
            <a:headEnd/>
            <a:tailEnd/>
          </a:ln>
        </p:spPr>
      </p:pic>
      <p:pic>
        <p:nvPicPr>
          <p:cNvPr id="25" name="図 24" descr="Clipboard01-1.png"/>
          <p:cNvPicPr/>
          <p:nvPr/>
        </p:nvPicPr>
        <p:blipFill>
          <a:blip r:embed="rId12"/>
          <a:stretch>
            <a:fillRect/>
          </a:stretch>
        </p:blipFill>
        <p:spPr>
          <a:xfrm>
            <a:off x="7596188" y="2349500"/>
            <a:ext cx="1223962" cy="960438"/>
          </a:xfrm>
          <a:prstGeom prst="rect">
            <a:avLst/>
          </a:prstGeom>
          <a:effectLst>
            <a:outerShdw blurRad="50800" dist="38100" dir="2700000" algn="tl" rotWithShape="0">
              <a:prstClr val="black">
                <a:alpha val="40000"/>
              </a:prstClr>
            </a:outerShdw>
          </a:effectLst>
        </p:spPr>
      </p:pic>
      <p:pic>
        <p:nvPicPr>
          <p:cNvPr id="26" name="図 25" descr="Clipboard01-1.png"/>
          <p:cNvPicPr/>
          <p:nvPr/>
        </p:nvPicPr>
        <p:blipFill>
          <a:blip r:embed="rId13"/>
          <a:stretch>
            <a:fillRect/>
          </a:stretch>
        </p:blipFill>
        <p:spPr>
          <a:xfrm>
            <a:off x="6875463" y="1628775"/>
            <a:ext cx="792162" cy="1008063"/>
          </a:xfrm>
          <a:prstGeom prst="rect">
            <a:avLst/>
          </a:prstGeom>
          <a:effectLst>
            <a:outerShdw blurRad="50800" dist="38100" dir="2700000" algn="tl" rotWithShape="0">
              <a:prstClr val="black">
                <a:alpha val="40000"/>
              </a:prstClr>
            </a:outerShdw>
          </a:effectLst>
        </p:spPr>
      </p:pic>
      <p:pic>
        <p:nvPicPr>
          <p:cNvPr id="28" name="図 27" descr="Clipboard06.png"/>
          <p:cNvPicPr>
            <a:picLocks noChangeAspect="1" noChangeArrowheads="1"/>
          </p:cNvPicPr>
          <p:nvPr/>
        </p:nvPicPr>
        <p:blipFill>
          <a:blip r:embed="rId14"/>
          <a:srcRect/>
          <a:stretch>
            <a:fillRect/>
          </a:stretch>
        </p:blipFill>
        <p:spPr bwMode="auto">
          <a:xfrm>
            <a:off x="1619250" y="2924175"/>
            <a:ext cx="1181100" cy="285750"/>
          </a:xfrm>
          <a:prstGeom prst="rect">
            <a:avLst/>
          </a:prstGeom>
          <a:noFill/>
          <a:ln w="9525">
            <a:noFill/>
            <a:miter lim="800000"/>
            <a:headEnd/>
            <a:tailEnd/>
          </a:ln>
        </p:spPr>
      </p:pic>
      <p:pic>
        <p:nvPicPr>
          <p:cNvPr id="32" name="図 31" descr="Clipboard01-1.png"/>
          <p:cNvPicPr>
            <a:picLocks noChangeAspect="1" noChangeArrowheads="1"/>
          </p:cNvPicPr>
          <p:nvPr/>
        </p:nvPicPr>
        <p:blipFill>
          <a:blip r:embed="rId15"/>
          <a:srcRect/>
          <a:stretch>
            <a:fillRect/>
          </a:stretch>
        </p:blipFill>
        <p:spPr bwMode="auto">
          <a:xfrm>
            <a:off x="1979613" y="5589588"/>
            <a:ext cx="1114425" cy="447675"/>
          </a:xfrm>
          <a:prstGeom prst="rect">
            <a:avLst/>
          </a:prstGeom>
          <a:noFill/>
          <a:ln w="9525">
            <a:noFill/>
            <a:miter lim="800000"/>
            <a:headEnd/>
            <a:tailEnd/>
          </a:ln>
        </p:spPr>
      </p:pic>
      <p:pic>
        <p:nvPicPr>
          <p:cNvPr id="3" name="Picture 2" descr="NVIDIA CUDAロゴ"/>
          <p:cNvPicPr>
            <a:picLocks noChangeAspect="1" noChangeArrowheads="1"/>
          </p:cNvPicPr>
          <p:nvPr/>
        </p:nvPicPr>
        <p:blipFill>
          <a:blip r:embed="rId16"/>
          <a:srcRect/>
          <a:stretch>
            <a:fillRect/>
          </a:stretch>
        </p:blipFill>
        <p:spPr bwMode="auto">
          <a:xfrm>
            <a:off x="7092950" y="5516563"/>
            <a:ext cx="1655763" cy="1017587"/>
          </a:xfrm>
          <a:prstGeom prst="rect">
            <a:avLst/>
          </a:prstGeom>
          <a:noFill/>
          <a:ln w="9525">
            <a:noFill/>
            <a:miter lim="800000"/>
            <a:headEnd/>
            <a:tailEnd/>
          </a:ln>
        </p:spPr>
      </p:pic>
      <p:pic>
        <p:nvPicPr>
          <p:cNvPr id="19" name="Picture 7"/>
          <p:cNvPicPr>
            <a:picLocks noGrp="1" noChangeAspect="1" noChangeArrowheads="1"/>
          </p:cNvPicPr>
          <p:nvPr>
            <p:ph sz="half" idx="1"/>
          </p:nvPr>
        </p:nvPicPr>
        <p:blipFill>
          <a:blip r:embed="rId17"/>
          <a:srcRect/>
          <a:stretch>
            <a:fillRect/>
          </a:stretch>
        </p:blipFill>
        <p:spPr>
          <a:xfrm>
            <a:off x="7554913" y="1271588"/>
            <a:ext cx="1239837" cy="836612"/>
          </a:xfrm>
        </p:spPr>
      </p:pic>
      <p:pic>
        <p:nvPicPr>
          <p:cNvPr id="33" name="図 32" descr="Clipboard04.png"/>
          <p:cNvPicPr/>
          <p:nvPr/>
        </p:nvPicPr>
        <p:blipFill>
          <a:blip r:embed="rId18"/>
          <a:stretch>
            <a:fillRect/>
          </a:stretch>
        </p:blipFill>
        <p:spPr>
          <a:xfrm>
            <a:off x="468313" y="2420938"/>
            <a:ext cx="1008062" cy="720725"/>
          </a:xfrm>
          <a:prstGeom prst="rect">
            <a:avLst/>
          </a:prstGeom>
          <a:effectLst>
            <a:outerShdw blurRad="50800" dist="38100" dir="2700000" algn="tl" rotWithShape="0">
              <a:prstClr val="black">
                <a:alpha val="40000"/>
              </a:prstClr>
            </a:outerShdw>
          </a:effectLst>
        </p:spPr>
      </p:pic>
      <p:pic>
        <p:nvPicPr>
          <p:cNvPr id="34" name="図 33" descr="Clipboard04.png"/>
          <p:cNvPicPr/>
          <p:nvPr/>
        </p:nvPicPr>
        <p:blipFill>
          <a:blip r:embed="rId19"/>
          <a:stretch>
            <a:fillRect/>
          </a:stretch>
        </p:blipFill>
        <p:spPr>
          <a:xfrm>
            <a:off x="900113" y="1125538"/>
            <a:ext cx="1223962" cy="742950"/>
          </a:xfrm>
          <a:prstGeom prst="rect">
            <a:avLst/>
          </a:prstGeom>
          <a:effectLst>
            <a:outerShdw blurRad="50800" dist="38100" dir="2700000" algn="tl" rotWithShape="0">
              <a:prstClr val="black">
                <a:alpha val="40000"/>
              </a:prstClr>
            </a:outerShdw>
          </a:effectLst>
        </p:spPr>
      </p:pic>
      <p:pic>
        <p:nvPicPr>
          <p:cNvPr id="159766" name="図 34" descr="logo2.png"/>
          <p:cNvPicPr>
            <a:picLocks noChangeAspect="1" noChangeArrowheads="1"/>
          </p:cNvPicPr>
          <p:nvPr/>
        </p:nvPicPr>
        <p:blipFill>
          <a:blip r:embed="rId20"/>
          <a:srcRect/>
          <a:stretch>
            <a:fillRect/>
          </a:stretch>
        </p:blipFill>
        <p:spPr bwMode="auto">
          <a:xfrm>
            <a:off x="0" y="0"/>
            <a:ext cx="611188" cy="639763"/>
          </a:xfrm>
          <a:prstGeom prst="rect">
            <a:avLst/>
          </a:prstGeom>
          <a:noFill/>
          <a:ln w="9525">
            <a:noFill/>
            <a:miter lim="800000"/>
            <a:headEnd/>
            <a:tailEnd/>
          </a:ln>
        </p:spPr>
      </p:pic>
      <p:pic>
        <p:nvPicPr>
          <p:cNvPr id="36" name="図 35" descr="0761345819039.png"/>
          <p:cNvPicPr/>
          <p:nvPr/>
        </p:nvPicPr>
        <p:blipFill>
          <a:blip r:embed="rId21"/>
          <a:stretch>
            <a:fillRect/>
          </a:stretch>
        </p:blipFill>
        <p:spPr>
          <a:xfrm>
            <a:off x="179388" y="1341438"/>
            <a:ext cx="914400" cy="1079500"/>
          </a:xfrm>
          <a:prstGeom prst="rect">
            <a:avLst/>
          </a:prstGeom>
          <a:effectLst>
            <a:outerShdw blurRad="50800" dist="38100" dir="2700000" algn="tl" rotWithShape="0">
              <a:prstClr val="black">
                <a:alpha val="40000"/>
              </a:prstClr>
            </a:outerShdw>
          </a:effectLst>
        </p:spPr>
      </p:pic>
      <p:pic>
        <p:nvPicPr>
          <p:cNvPr id="37" name="Picture 4" descr="http://msp.c.yimg.jp/image?q=tbn:ANd9GcRxlScQofuK7E4nuBExtgyuIt8bytezEbdzkNph8vzQ9OAqL0xmY7DM1CU:http://pc.nikkeibp.co.jp/article/news/20120322/1044403/thumb_400_ph1_px400.jpg"/>
          <p:cNvPicPr>
            <a:picLocks noChangeAspect="1" noChangeArrowheads="1"/>
          </p:cNvPicPr>
          <p:nvPr/>
        </p:nvPicPr>
        <p:blipFill>
          <a:blip r:embed="rId22"/>
          <a:srcRect/>
          <a:stretch>
            <a:fillRect/>
          </a:stretch>
        </p:blipFill>
        <p:spPr bwMode="auto">
          <a:xfrm>
            <a:off x="7451725" y="476250"/>
            <a:ext cx="1081088" cy="776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par>
                                <p:cTn id="23" presetID="3" presetClass="entr" presetSubtype="1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linds(horizontal)">
                                      <p:cBhvr>
                                        <p:cTn id="28" dur="500"/>
                                        <p:tgtEl>
                                          <p:spTgt spid="33"/>
                                        </p:tgtEl>
                                      </p:cBhvr>
                                    </p:animEffect>
                                  </p:childTnLst>
                                </p:cTn>
                              </p:par>
                              <p:par>
                                <p:cTn id="29" presetID="3"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par>
                                <p:cTn id="38" presetID="22" presetClass="entr" presetSubtype="4"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par>
                                <p:cTn id="41" presetID="2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down)">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par>
                          <p:cTn id="49" fill="hold">
                            <p:stCondLst>
                              <p:cond delay="500"/>
                            </p:stCondLst>
                            <p:childTnLst>
                              <p:par>
                                <p:cTn id="50" presetID="3" presetClass="entr" presetSubtype="1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par>
                                <p:cTn id="53" presetID="3" presetClass="entr" presetSubtype="1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linds(horizontal)">
                                      <p:cBhvr>
                                        <p:cTn id="55" dur="500"/>
                                        <p:tgtEl>
                                          <p:spTgt spid="29"/>
                                        </p:tgtEl>
                                      </p:cBhvr>
                                    </p:animEffect>
                                  </p:childTnLst>
                                </p:cTn>
                              </p:par>
                              <p:par>
                                <p:cTn id="56" presetID="3" presetClass="entr" presetSubtype="1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linds(horizontal)">
                                      <p:cBhvr>
                                        <p:cTn id="58" dur="500"/>
                                        <p:tgtEl>
                                          <p:spTgt spid="32"/>
                                        </p:tgtEl>
                                      </p:cBhvr>
                                    </p:animEffect>
                                  </p:childTnLst>
                                </p:cTn>
                              </p:par>
                              <p:par>
                                <p:cTn id="59" presetID="3" presetClass="entr" presetSubtype="1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linds(horizontal)">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linds(horizontal)">
                                      <p:cBhvr>
                                        <p:cTn id="66" dur="500"/>
                                        <p:tgtEl>
                                          <p:spTgt spid="22"/>
                                        </p:tgtEl>
                                      </p:cBhvr>
                                    </p:animEffect>
                                  </p:childTnLst>
                                </p:cTn>
                              </p:par>
                            </p:childTnLst>
                          </p:cTn>
                        </p:par>
                        <p:par>
                          <p:cTn id="67" fill="hold">
                            <p:stCondLst>
                              <p:cond delay="500"/>
                            </p:stCondLst>
                            <p:childTnLst>
                              <p:par>
                                <p:cTn id="68" presetID="3" presetClass="entr" presetSubtype="10"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blinds(horizontal)">
                                      <p:cBhvr>
                                        <p:cTn id="70" dur="500"/>
                                        <p:tgtEl>
                                          <p:spTgt spid="3"/>
                                        </p:tgtEl>
                                      </p:cBhvr>
                                    </p:animEffect>
                                  </p:childTnLst>
                                </p:cTn>
                              </p:par>
                            </p:childTnLst>
                          </p:cTn>
                        </p:par>
                        <p:par>
                          <p:cTn id="71" fill="hold">
                            <p:stCondLst>
                              <p:cond delay="1000"/>
                            </p:stCondLst>
                            <p:childTnLst>
                              <p:par>
                                <p:cTn id="72" presetID="3" presetClass="entr" presetSubtype="1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linds(horizontal)">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7625" y="44450"/>
          <a:ext cx="9061450" cy="6697663"/>
        </p:xfrm>
        <a:graphic>
          <a:graphicData uri="http://schemas.openxmlformats.org/presentationml/2006/ole">
            <p:oleObj spid="_x0000_s2050" name="Acrobat Document" r:id="rId4" imgW="10684800" imgH="7568280" progId="AcroExch.Document.7">
              <p:embed/>
            </p:oleObj>
          </a:graphicData>
        </a:graphic>
      </p:graphicFrame>
    </p:spTree>
    <p:custDataLst>
      <p:tags r:id="rId2"/>
    </p:custDataLst>
  </p:cSld>
  <p:clrMapOvr>
    <a:masterClrMapping/>
  </p:clrMapOvr>
  <p:transition advTm="420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円弧 13"/>
          <p:cNvSpPr/>
          <p:nvPr/>
        </p:nvSpPr>
        <p:spPr bwMode="auto">
          <a:xfrm rot="20858986" flipH="1" flipV="1">
            <a:off x="2147733" y="922423"/>
            <a:ext cx="4760133" cy="1023565"/>
          </a:xfrm>
          <a:prstGeom prst="arc">
            <a:avLst>
              <a:gd name="adj1" fmla="val 21381154"/>
              <a:gd name="adj2" fmla="val 10767296"/>
            </a:avLst>
          </a:prstGeom>
          <a:noFill/>
          <a:ln w="38100" cap="rnd" cmpd="sng" algn="ctr">
            <a:gradFill>
              <a:gsLst>
                <a:gs pos="7000">
                  <a:srgbClr val="006600">
                    <a:lumMod val="100000"/>
                  </a:srgbClr>
                </a:gs>
                <a:gs pos="74000">
                  <a:srgbClr val="92D050">
                    <a:lumMod val="88000"/>
                  </a:srgbClr>
                </a:gs>
              </a:gsLst>
              <a:lin ang="5400000" scaled="0"/>
            </a:gradFill>
            <a:prstDash val="solid"/>
            <a:miter lim="800000"/>
            <a:headEnd type="none" w="med" len="med"/>
            <a:tailEnd type="none" w="med" len="med"/>
          </a:ln>
          <a:effectLst>
            <a:glow rad="63500">
              <a:srgbClr val="92D050">
                <a:alpha val="40000"/>
              </a:srgbClr>
            </a:glow>
            <a:outerShdw blurRad="50800" dist="50800" dir="5400000" algn="ctr" rotWithShape="0">
              <a:srgbClr val="006600">
                <a:alpha val="31000"/>
              </a:srgbClr>
            </a:outerShdw>
          </a:effectLst>
          <a:extLst/>
        </p:spPr>
        <p:txBody>
          <a:bodyPr/>
          <a:lstStyle/>
          <a:p>
            <a:pPr algn="ctr">
              <a:defRPr/>
            </a:pPr>
            <a:endParaRPr kumimoji="0" lang="ja-JP" altLang="en-US" sz="1400" kern="0">
              <a:solidFill>
                <a:srgbClr val="000000"/>
              </a:solidFill>
              <a:latin typeface="Arial" pitchFamily="34" charset="0"/>
              <a:ea typeface="+mn-ea"/>
            </a:endParaRPr>
          </a:p>
        </p:txBody>
      </p:sp>
      <p:pic>
        <p:nvPicPr>
          <p:cNvPr id="174084" name="Picture 2"/>
          <p:cNvPicPr>
            <a:picLocks noChangeAspect="1" noChangeArrowheads="1"/>
          </p:cNvPicPr>
          <p:nvPr/>
        </p:nvPicPr>
        <p:blipFill>
          <a:blip r:embed="rId5"/>
          <a:srcRect/>
          <a:stretch>
            <a:fillRect/>
          </a:stretch>
        </p:blipFill>
        <p:spPr bwMode="auto">
          <a:xfrm>
            <a:off x="6773863" y="776288"/>
            <a:ext cx="2146300" cy="1824037"/>
          </a:xfrm>
          <a:prstGeom prst="rect">
            <a:avLst/>
          </a:prstGeom>
          <a:noFill/>
          <a:ln w="9525">
            <a:noFill/>
            <a:miter lim="800000"/>
            <a:headEnd/>
            <a:tailEnd/>
          </a:ln>
        </p:spPr>
      </p:pic>
      <p:pic>
        <p:nvPicPr>
          <p:cNvPr id="174085" name="Picture 2"/>
          <p:cNvPicPr>
            <a:picLocks noChangeAspect="1" noChangeArrowheads="1"/>
          </p:cNvPicPr>
          <p:nvPr/>
        </p:nvPicPr>
        <p:blipFill>
          <a:blip r:embed="rId6"/>
          <a:srcRect/>
          <a:stretch>
            <a:fillRect/>
          </a:stretch>
        </p:blipFill>
        <p:spPr bwMode="auto">
          <a:xfrm>
            <a:off x="314325" y="792163"/>
            <a:ext cx="2138363" cy="1814512"/>
          </a:xfrm>
          <a:prstGeom prst="rect">
            <a:avLst/>
          </a:prstGeom>
          <a:noFill/>
          <a:ln w="9525">
            <a:noFill/>
            <a:miter lim="800000"/>
            <a:headEnd/>
            <a:tailEnd/>
          </a:ln>
        </p:spPr>
      </p:pic>
      <p:pic>
        <p:nvPicPr>
          <p:cNvPr id="174086" name="Picture 17" descr="mit-redgrey-large3"/>
          <p:cNvPicPr>
            <a:picLocks noChangeAspect="1" noChangeArrowheads="1"/>
          </p:cNvPicPr>
          <p:nvPr/>
        </p:nvPicPr>
        <p:blipFill>
          <a:blip r:embed="rId7"/>
          <a:srcRect/>
          <a:stretch>
            <a:fillRect/>
          </a:stretch>
        </p:blipFill>
        <p:spPr bwMode="auto">
          <a:xfrm>
            <a:off x="6773863" y="2295525"/>
            <a:ext cx="460375" cy="269875"/>
          </a:xfrm>
          <a:prstGeom prst="rect">
            <a:avLst/>
          </a:prstGeom>
          <a:solidFill>
            <a:srgbClr val="FFFFFF"/>
          </a:solidFill>
          <a:ln w="9525">
            <a:solidFill>
              <a:srgbClr val="000000"/>
            </a:solidFill>
            <a:miter lim="800000"/>
            <a:headEnd/>
            <a:tailEnd/>
          </a:ln>
        </p:spPr>
      </p:pic>
      <p:sp>
        <p:nvSpPr>
          <p:cNvPr id="18" name="Rectangle 177"/>
          <p:cNvSpPr>
            <a:spLocks noChangeArrowheads="1"/>
          </p:cNvSpPr>
          <p:nvPr/>
        </p:nvSpPr>
        <p:spPr bwMode="auto">
          <a:xfrm>
            <a:off x="7242175" y="2295525"/>
            <a:ext cx="1670050" cy="269875"/>
          </a:xfrm>
          <a:prstGeom prst="rect">
            <a:avLst/>
          </a:prstGeom>
          <a:solidFill>
            <a:srgbClr val="FFFFFF"/>
          </a:solidFill>
          <a:ln>
            <a:solidFill>
              <a:srgbClr val="000000"/>
            </a:solidFill>
          </a:ln>
          <a:extLst/>
        </p:spPr>
        <p:txBody>
          <a:bodyPr lIns="36000" rIns="36000" anchor="ctr"/>
          <a:lstStyle/>
          <a:p>
            <a:pPr algn="ctr"/>
            <a:r>
              <a:rPr kumimoji="0" lang="ja-JP" altLang="en-US" sz="1000" b="1">
                <a:solidFill>
                  <a:srgbClr val="000000"/>
                </a:solidFill>
                <a:latin typeface="Myriad Pro"/>
                <a:ea typeface="Myriad Pro"/>
                <a:cs typeface="Myriad Pro"/>
              </a:rPr>
              <a:t>マサチューセッツ工科大学</a:t>
            </a:r>
          </a:p>
        </p:txBody>
      </p:sp>
      <p:sp>
        <p:nvSpPr>
          <p:cNvPr id="19" name="円弧 18"/>
          <p:cNvSpPr/>
          <p:nvPr/>
        </p:nvSpPr>
        <p:spPr bwMode="auto">
          <a:xfrm rot="20858986">
            <a:off x="2026508" y="1144961"/>
            <a:ext cx="5152517" cy="1279134"/>
          </a:xfrm>
          <a:prstGeom prst="arc">
            <a:avLst>
              <a:gd name="adj1" fmla="val 21457052"/>
              <a:gd name="adj2" fmla="val 11014734"/>
            </a:avLst>
          </a:prstGeom>
          <a:noFill/>
          <a:ln w="38100" cap="rnd" cmpd="sng" algn="ctr">
            <a:gradFill>
              <a:gsLst>
                <a:gs pos="100000">
                  <a:srgbClr val="006600">
                    <a:lumMod val="100000"/>
                  </a:srgbClr>
                </a:gs>
                <a:gs pos="55000">
                  <a:srgbClr val="92D050">
                    <a:lumMod val="59000"/>
                    <a:lumOff val="41000"/>
                  </a:srgbClr>
                </a:gs>
              </a:gsLst>
              <a:lin ang="5400000" scaled="0"/>
            </a:gradFill>
            <a:prstDash val="solid"/>
            <a:miter lim="800000"/>
            <a:headEnd type="none" w="med" len="med"/>
            <a:tailEnd type="none" w="med" len="med"/>
          </a:ln>
          <a:effectLst>
            <a:glow rad="63500">
              <a:srgbClr val="92D050">
                <a:alpha val="40000"/>
              </a:srgbClr>
            </a:glow>
            <a:outerShdw blurRad="50800" dist="50800" dir="5400000" algn="ctr" rotWithShape="0">
              <a:srgbClr val="006600">
                <a:alpha val="31000"/>
              </a:srgbClr>
            </a:outerShdw>
          </a:effectLst>
          <a:extLst/>
        </p:spPr>
        <p:txBody>
          <a:bodyPr/>
          <a:lstStyle/>
          <a:p>
            <a:pPr algn="ctr">
              <a:defRPr/>
            </a:pPr>
            <a:endParaRPr kumimoji="0" lang="ja-JP" altLang="en-US" sz="1400" kern="0">
              <a:solidFill>
                <a:srgbClr val="000000"/>
              </a:solidFill>
              <a:latin typeface="Arial" pitchFamily="34" charset="0"/>
              <a:ea typeface="+mn-ea"/>
            </a:endParaRPr>
          </a:p>
        </p:txBody>
      </p:sp>
      <p:sp>
        <p:nvSpPr>
          <p:cNvPr id="20" name="Rectangle 177"/>
          <p:cNvSpPr>
            <a:spLocks noChangeArrowheads="1"/>
          </p:cNvSpPr>
          <p:nvPr/>
        </p:nvSpPr>
        <p:spPr bwMode="auto">
          <a:xfrm>
            <a:off x="1671802" y="1107567"/>
            <a:ext cx="5750137" cy="1492716"/>
          </a:xfrm>
          <a:prstGeom prst="rect">
            <a:avLst/>
          </a:prstGeom>
          <a:noFill/>
          <a:ln>
            <a:noFill/>
          </a:ln>
          <a:extLst/>
        </p:spPr>
        <p:txBody>
          <a:bodyPr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kumimoji="0" lang="ja-JP" altLang="en-US" sz="2400" b="1" kern="0" spc="50" dirty="0">
                <a:ln w="11430"/>
                <a:solidFill>
                  <a:srgbClr val="FF3300"/>
                </a:solidFill>
                <a:effectLst>
                  <a:outerShdw blurRad="76200" dist="50800" dir="5400000" algn="tl" rotWithShape="0">
                    <a:srgbClr val="000000">
                      <a:alpha val="65000"/>
                    </a:srgbClr>
                  </a:outerShdw>
                </a:effectLst>
                <a:latin typeface="ＭＳ Ｐゴシック" pitchFamily="50" charset="-128"/>
                <a:ea typeface="Myriad Pro"/>
                <a:cs typeface="Myriad Pro"/>
              </a:rPr>
              <a:t>業界最先端マルチコアプロセッサ</a:t>
            </a:r>
          </a:p>
          <a:p>
            <a:pPr algn="ctr" fontAlgn="auto">
              <a:spcBef>
                <a:spcPts val="0"/>
              </a:spcBef>
              <a:spcAft>
                <a:spcPts val="0"/>
              </a:spcAft>
              <a:defRPr/>
            </a:pPr>
            <a:endParaRPr kumimoji="0" lang="en-US" altLang="ja-JP" sz="7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endParaRP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・演算</a:t>
            </a: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処理</a:t>
            </a: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性能</a:t>
            </a: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・電力効率</a:t>
            </a:r>
          </a:p>
          <a:p>
            <a:pPr algn="ctr" fontAlgn="auto">
              <a:spcBef>
                <a:spcPts val="0"/>
              </a:spcBef>
              <a:spcAft>
                <a:spcPts val="0"/>
              </a:spcAft>
              <a:defRPr/>
            </a:pPr>
            <a:r>
              <a:rPr kumimoji="0" lang="ja-JP" altLang="en-US" sz="2000" b="1" kern="0" spc="50" dirty="0">
                <a:ln w="11430"/>
                <a:solidFill>
                  <a:srgbClr val="EEECE1">
                    <a:lumMod val="10000"/>
                  </a:srgbClr>
                </a:solidFill>
                <a:effectLst>
                  <a:outerShdw blurRad="76200" dist="50800" dir="5400000" algn="tl" rotWithShape="0">
                    <a:srgbClr val="000000">
                      <a:alpha val="65000"/>
                    </a:srgbClr>
                  </a:outerShdw>
                </a:effectLst>
                <a:latin typeface="ＭＳ Ｐゴシック" pitchFamily="50" charset="-128"/>
                <a:ea typeface="Myriad Pro"/>
                <a:cs typeface="Myriad Pro"/>
              </a:rPr>
              <a:t>・プログラミングの容易性</a:t>
            </a:r>
          </a:p>
        </p:txBody>
      </p:sp>
      <p:pic>
        <p:nvPicPr>
          <p:cNvPr id="174092" name="Picture 3"/>
          <p:cNvPicPr>
            <a:picLocks noChangeAspect="1" noChangeArrowheads="1"/>
          </p:cNvPicPr>
          <p:nvPr/>
        </p:nvPicPr>
        <p:blipFill>
          <a:blip r:embed="rId8"/>
          <a:srcRect/>
          <a:stretch>
            <a:fillRect/>
          </a:stretch>
        </p:blipFill>
        <p:spPr bwMode="auto">
          <a:xfrm>
            <a:off x="6053138" y="1574800"/>
            <a:ext cx="598487" cy="677863"/>
          </a:xfrm>
          <a:prstGeom prst="rect">
            <a:avLst/>
          </a:prstGeom>
          <a:noFill/>
          <a:ln w="9525">
            <a:noFill/>
            <a:miter lim="800000"/>
            <a:headEnd/>
            <a:tailEnd/>
          </a:ln>
        </p:spPr>
      </p:pic>
      <p:cxnSp>
        <p:nvCxnSpPr>
          <p:cNvPr id="49" name="直線コネクタ 48"/>
          <p:cNvCxnSpPr/>
          <p:nvPr/>
        </p:nvCxnSpPr>
        <p:spPr>
          <a:xfrm>
            <a:off x="1444625" y="414338"/>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50" name="Rectangle 5"/>
          <p:cNvSpPr>
            <a:spLocks noChangeArrowheads="1"/>
          </p:cNvSpPr>
          <p:nvPr/>
        </p:nvSpPr>
        <p:spPr bwMode="auto">
          <a:xfrm>
            <a:off x="220663" y="115888"/>
            <a:ext cx="3168650" cy="323850"/>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ja-JP" altLang="en-US" sz="2000" b="1" kern="0" dirty="0">
                <a:solidFill>
                  <a:srgbClr val="FFFFFF"/>
                </a:solidFill>
                <a:latin typeface="Trebuchet MS" pitchFamily="34" charset="0"/>
                <a:ea typeface="+mn-ea"/>
              </a:rPr>
              <a:t>米国 </a:t>
            </a:r>
            <a:r>
              <a:rPr kumimoji="0" lang="en-US" altLang="ja-JP" sz="2000" b="1" kern="0" dirty="0">
                <a:solidFill>
                  <a:srgbClr val="FFFFFF"/>
                </a:solidFill>
                <a:latin typeface="Trebuchet MS" pitchFamily="34" charset="0"/>
                <a:ea typeface="+mn-ea"/>
              </a:rPr>
              <a:t>TILERA (</a:t>
            </a:r>
            <a:r>
              <a:rPr kumimoji="0" lang="ja-JP" altLang="en-US" sz="2000" b="1" kern="0" dirty="0">
                <a:solidFill>
                  <a:srgbClr val="FFFFFF"/>
                </a:solidFill>
                <a:latin typeface="Trebuchet MS" pitchFamily="34" charset="0"/>
                <a:ea typeface="+mn-ea"/>
              </a:rPr>
              <a:t>タイレラ</a:t>
            </a:r>
            <a:r>
              <a:rPr kumimoji="0" lang="en-US" altLang="ja-JP" sz="2000" b="1" kern="0" dirty="0">
                <a:solidFill>
                  <a:srgbClr val="FFFFFF"/>
                </a:solidFill>
                <a:latin typeface="Trebuchet MS" pitchFamily="34" charset="0"/>
                <a:ea typeface="+mn-ea"/>
              </a:rPr>
              <a:t>)</a:t>
            </a:r>
            <a:r>
              <a:rPr kumimoji="0" lang="ja-JP" altLang="en-US" sz="2000" b="1" kern="0" dirty="0">
                <a:solidFill>
                  <a:srgbClr val="FFFFFF"/>
                </a:solidFill>
                <a:latin typeface="Trebuchet MS" pitchFamily="34" charset="0"/>
                <a:ea typeface="+mn-ea"/>
              </a:rPr>
              <a:t>社</a:t>
            </a:r>
          </a:p>
        </p:txBody>
      </p:sp>
      <p:cxnSp>
        <p:nvCxnSpPr>
          <p:cNvPr id="51" name="直線コネクタ 50"/>
          <p:cNvCxnSpPr/>
          <p:nvPr/>
        </p:nvCxnSpPr>
        <p:spPr>
          <a:xfrm>
            <a:off x="1444625" y="3181350"/>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52" name="Rectangle 5"/>
          <p:cNvSpPr>
            <a:spLocks noChangeArrowheads="1"/>
          </p:cNvSpPr>
          <p:nvPr/>
        </p:nvSpPr>
        <p:spPr bwMode="auto">
          <a:xfrm>
            <a:off x="220663" y="2884488"/>
            <a:ext cx="3168650" cy="322262"/>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ja-JP" altLang="en-US" sz="2000" b="1" kern="0" dirty="0">
                <a:solidFill>
                  <a:srgbClr val="FFFFFF"/>
                </a:solidFill>
                <a:latin typeface="Trebuchet MS" pitchFamily="34" charset="0"/>
                <a:ea typeface="+mn-ea"/>
              </a:rPr>
              <a:t>マルチコア・アーキテクチャ</a:t>
            </a:r>
            <a:endParaRPr kumimoji="0" lang="ja-JP" altLang="en-US" sz="2000" b="1" kern="0" dirty="0">
              <a:solidFill>
                <a:srgbClr val="FFFFFF"/>
              </a:solidFill>
              <a:latin typeface="Trebuchet MS" pitchFamily="34" charset="0"/>
              <a:ea typeface="+mn-ea"/>
            </a:endParaRPr>
          </a:p>
        </p:txBody>
      </p:sp>
      <p:sp>
        <p:nvSpPr>
          <p:cNvPr id="53" name="二等辺三角形 52"/>
          <p:cNvSpPr/>
          <p:nvPr/>
        </p:nvSpPr>
        <p:spPr bwMode="auto">
          <a:xfrm rot="5400000">
            <a:off x="3446462" y="2824163"/>
            <a:ext cx="322263" cy="458788"/>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sp>
        <p:nvSpPr>
          <p:cNvPr id="54" name="二等辺三角形 53"/>
          <p:cNvSpPr/>
          <p:nvPr/>
        </p:nvSpPr>
        <p:spPr bwMode="auto">
          <a:xfrm rot="5400000">
            <a:off x="3445669" y="48419"/>
            <a:ext cx="323850" cy="458788"/>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sp>
        <p:nvSpPr>
          <p:cNvPr id="57" name="AutoShape 5"/>
          <p:cNvSpPr>
            <a:spLocks noChangeArrowheads="1"/>
          </p:cNvSpPr>
          <p:nvPr/>
        </p:nvSpPr>
        <p:spPr bwMode="auto">
          <a:xfrm>
            <a:off x="4860925" y="2746375"/>
            <a:ext cx="4319588" cy="395288"/>
          </a:xfrm>
          <a:prstGeom prst="roundRect">
            <a:avLst>
              <a:gd name="adj" fmla="val 0"/>
            </a:avLst>
          </a:prstGeom>
          <a:solidFill>
            <a:schemeClr val="bg1"/>
          </a:solidFill>
          <a:ln w="9525">
            <a:noFill/>
            <a:round/>
            <a:headEnd/>
            <a:tailEnd/>
          </a:ln>
        </p:spPr>
        <p:txBody>
          <a:bodyPr wrap="none" anchor="b"/>
          <a:lstStyle/>
          <a:p>
            <a:pPr algn="ctr"/>
            <a:r>
              <a:rPr lang="en-US" altLang="ja-JP" sz="1400" b="1" i="1" u="sng">
                <a:solidFill>
                  <a:srgbClr val="000000"/>
                </a:solidFill>
                <a:latin typeface="Calibri" pitchFamily="34" charset="0"/>
                <a:ea typeface="HGP創英角ｺﾞｼｯｸUB" pitchFamily="50" charset="-128"/>
              </a:rPr>
              <a:t>ACE Awards 2012  </a:t>
            </a:r>
            <a:r>
              <a:rPr lang="ja-JP" altLang="en-US" sz="1400" b="1" i="1" u="sng">
                <a:solidFill>
                  <a:srgbClr val="000000"/>
                </a:solidFill>
                <a:latin typeface="Calibri" pitchFamily="34" charset="0"/>
                <a:ea typeface="HGP創英角ｺﾞｼｯｸUB" pitchFamily="50" charset="-128"/>
              </a:rPr>
              <a:t>「</a:t>
            </a:r>
            <a:r>
              <a:rPr lang="en-US" altLang="ja-JP" sz="1400" b="1" i="1" u="sng">
                <a:solidFill>
                  <a:srgbClr val="000000"/>
                </a:solidFill>
                <a:latin typeface="Calibri" pitchFamily="34" charset="0"/>
                <a:ea typeface="HGP創英角ｺﾞｼｯｸUB" pitchFamily="50" charset="-128"/>
              </a:rPr>
              <a:t>Design Team of the year</a:t>
            </a:r>
            <a:r>
              <a:rPr lang="ja-JP" altLang="en-US" sz="1400" b="1" i="1" u="sng">
                <a:solidFill>
                  <a:srgbClr val="000000"/>
                </a:solidFill>
                <a:latin typeface="Calibri" pitchFamily="34" charset="0"/>
                <a:ea typeface="HGP創英角ｺﾞｼｯｸUB" pitchFamily="50" charset="-128"/>
              </a:rPr>
              <a:t>」 受賞</a:t>
            </a:r>
            <a:r>
              <a:rPr lang="en-US" altLang="ja-JP" sz="1400" b="1" i="1" u="sng">
                <a:solidFill>
                  <a:srgbClr val="000000"/>
                </a:solidFill>
                <a:latin typeface="Calibri" pitchFamily="34" charset="0"/>
                <a:ea typeface="HGP創英角ｺﾞｼｯｸUB" pitchFamily="50" charset="-128"/>
              </a:rPr>
              <a:t>!!</a:t>
            </a:r>
          </a:p>
        </p:txBody>
      </p:sp>
      <p:grpSp>
        <p:nvGrpSpPr>
          <p:cNvPr id="174100" name="グループ化 267"/>
          <p:cNvGrpSpPr>
            <a:grpSpLocks/>
          </p:cNvGrpSpPr>
          <p:nvPr/>
        </p:nvGrpSpPr>
        <p:grpSpPr bwMode="auto">
          <a:xfrm>
            <a:off x="3348038" y="3429000"/>
            <a:ext cx="1268412" cy="1279525"/>
            <a:chOff x="3347864" y="3429000"/>
            <a:chExt cx="2068290" cy="1975102"/>
          </a:xfrm>
        </p:grpSpPr>
        <p:sp>
          <p:nvSpPr>
            <p:cNvPr id="174130" name="AutoShape 2"/>
            <p:cNvSpPr>
              <a:spLocks noChangeArrowheads="1"/>
            </p:cNvSpPr>
            <p:nvPr/>
          </p:nvSpPr>
          <p:spPr bwMode="auto">
            <a:xfrm>
              <a:off x="3347864" y="3429000"/>
              <a:ext cx="2068290" cy="1975102"/>
            </a:xfrm>
            <a:prstGeom prst="roundRect">
              <a:avLst>
                <a:gd name="adj" fmla="val 0"/>
              </a:avLst>
            </a:prstGeom>
            <a:solidFill>
              <a:srgbClr val="D8EAD8"/>
            </a:solidFill>
            <a:ln w="57150">
              <a:solidFill>
                <a:schemeClr val="tx1"/>
              </a:solidFill>
              <a:round/>
              <a:headEnd/>
              <a:tailEnd/>
            </a:ln>
          </p:spPr>
          <p:txBody>
            <a:bodyPr wrap="none" anchor="ctr"/>
            <a:lstStyle/>
            <a:p>
              <a:endParaRPr lang="ja-JP" altLang="ja-JP" sz="700">
                <a:solidFill>
                  <a:srgbClr val="000000"/>
                </a:solidFill>
                <a:latin typeface="Calibri" pitchFamily="34" charset="0"/>
              </a:endParaRPr>
            </a:p>
          </p:txBody>
        </p:sp>
        <p:grpSp>
          <p:nvGrpSpPr>
            <p:cNvPr id="174131" name="Group 780"/>
            <p:cNvGrpSpPr>
              <a:grpSpLocks/>
            </p:cNvGrpSpPr>
            <p:nvPr/>
          </p:nvGrpSpPr>
          <p:grpSpPr bwMode="auto">
            <a:xfrm>
              <a:off x="3476452" y="3587972"/>
              <a:ext cx="1756500" cy="1619257"/>
              <a:chOff x="2483" y="1993"/>
              <a:chExt cx="1138" cy="978"/>
            </a:xfrm>
          </p:grpSpPr>
          <p:grpSp>
            <p:nvGrpSpPr>
              <p:cNvPr id="174133" name="Group 8"/>
              <p:cNvGrpSpPr>
                <a:grpSpLocks/>
              </p:cNvGrpSpPr>
              <p:nvPr/>
            </p:nvGrpSpPr>
            <p:grpSpPr bwMode="auto">
              <a:xfrm>
                <a:off x="2483" y="1997"/>
                <a:ext cx="1137" cy="970"/>
                <a:chOff x="3300" y="1737"/>
                <a:chExt cx="1737" cy="1544"/>
              </a:xfrm>
            </p:grpSpPr>
            <p:sp>
              <p:nvSpPr>
                <p:cNvPr id="174199" name="Line 9"/>
                <p:cNvSpPr>
                  <a:spLocks noChangeShapeType="1"/>
                </p:cNvSpPr>
                <p:nvPr/>
              </p:nvSpPr>
              <p:spPr bwMode="auto">
                <a:xfrm flipV="1">
                  <a:off x="4474"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00" name="Line 10"/>
                <p:cNvSpPr>
                  <a:spLocks noChangeShapeType="1"/>
                </p:cNvSpPr>
                <p:nvPr/>
              </p:nvSpPr>
              <p:spPr bwMode="auto">
                <a:xfrm flipV="1">
                  <a:off x="4025"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01" name="Line 11"/>
                <p:cNvSpPr>
                  <a:spLocks noChangeShapeType="1"/>
                </p:cNvSpPr>
                <p:nvPr/>
              </p:nvSpPr>
              <p:spPr bwMode="auto">
                <a:xfrm flipV="1">
                  <a:off x="3571"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02" name="Line 12"/>
                <p:cNvSpPr>
                  <a:spLocks noChangeShapeType="1"/>
                </p:cNvSpPr>
                <p:nvPr/>
              </p:nvSpPr>
              <p:spPr bwMode="auto">
                <a:xfrm flipV="1">
                  <a:off x="4923"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03" name="Line 13"/>
                <p:cNvSpPr>
                  <a:spLocks noChangeShapeType="1"/>
                </p:cNvSpPr>
                <p:nvPr/>
              </p:nvSpPr>
              <p:spPr bwMode="auto">
                <a:xfrm flipV="1">
                  <a:off x="4940" y="1736"/>
                  <a:ext cx="1" cy="1544"/>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04" name="Line 14"/>
                <p:cNvSpPr>
                  <a:spLocks noChangeShapeType="1"/>
                </p:cNvSpPr>
                <p:nvPr/>
              </p:nvSpPr>
              <p:spPr bwMode="auto">
                <a:xfrm flipV="1">
                  <a:off x="4507"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05" name="Line 15"/>
                <p:cNvSpPr>
                  <a:spLocks noChangeShapeType="1"/>
                </p:cNvSpPr>
                <p:nvPr/>
              </p:nvSpPr>
              <p:spPr bwMode="auto">
                <a:xfrm flipV="1">
                  <a:off x="4059"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06" name="Line 16"/>
                <p:cNvSpPr>
                  <a:spLocks noChangeShapeType="1"/>
                </p:cNvSpPr>
                <p:nvPr/>
              </p:nvSpPr>
              <p:spPr bwMode="auto">
                <a:xfrm flipV="1">
                  <a:off x="4956"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07" name="Line 17"/>
                <p:cNvSpPr>
                  <a:spLocks noChangeShapeType="1"/>
                </p:cNvSpPr>
                <p:nvPr/>
              </p:nvSpPr>
              <p:spPr bwMode="auto">
                <a:xfrm flipV="1">
                  <a:off x="4525"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08" name="Line 18"/>
                <p:cNvSpPr>
                  <a:spLocks noChangeShapeType="1"/>
                </p:cNvSpPr>
                <p:nvPr/>
              </p:nvSpPr>
              <p:spPr bwMode="auto">
                <a:xfrm flipV="1">
                  <a:off x="4076"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09" name="Line 19"/>
                <p:cNvSpPr>
                  <a:spLocks noChangeShapeType="1"/>
                </p:cNvSpPr>
                <p:nvPr/>
              </p:nvSpPr>
              <p:spPr bwMode="auto">
                <a:xfrm flipV="1">
                  <a:off x="3621"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10" name="Line 20"/>
                <p:cNvSpPr>
                  <a:spLocks noChangeShapeType="1"/>
                </p:cNvSpPr>
                <p:nvPr/>
              </p:nvSpPr>
              <p:spPr bwMode="auto">
                <a:xfrm flipV="1">
                  <a:off x="4974"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11" name="Line 21"/>
                <p:cNvSpPr>
                  <a:spLocks noChangeShapeType="1"/>
                </p:cNvSpPr>
                <p:nvPr/>
              </p:nvSpPr>
              <p:spPr bwMode="auto">
                <a:xfrm flipV="1">
                  <a:off x="4542"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12" name="Line 22"/>
                <p:cNvSpPr>
                  <a:spLocks noChangeShapeType="1"/>
                </p:cNvSpPr>
                <p:nvPr/>
              </p:nvSpPr>
              <p:spPr bwMode="auto">
                <a:xfrm flipV="1">
                  <a:off x="4093"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13" name="Line 23"/>
                <p:cNvSpPr>
                  <a:spLocks noChangeShapeType="1"/>
                </p:cNvSpPr>
                <p:nvPr/>
              </p:nvSpPr>
              <p:spPr bwMode="auto">
                <a:xfrm flipV="1">
                  <a:off x="3638"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14" name="Line 24"/>
                <p:cNvSpPr>
                  <a:spLocks noChangeShapeType="1"/>
                </p:cNvSpPr>
                <p:nvPr/>
              </p:nvSpPr>
              <p:spPr bwMode="auto">
                <a:xfrm flipV="1">
                  <a:off x="4992"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15" name="Line 25"/>
                <p:cNvSpPr>
                  <a:spLocks noChangeShapeType="1"/>
                </p:cNvSpPr>
                <p:nvPr/>
              </p:nvSpPr>
              <p:spPr bwMode="auto">
                <a:xfrm flipV="1">
                  <a:off x="4252"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16" name="Line 26"/>
                <p:cNvSpPr>
                  <a:spLocks noChangeShapeType="1"/>
                </p:cNvSpPr>
                <p:nvPr/>
              </p:nvSpPr>
              <p:spPr bwMode="auto">
                <a:xfrm flipV="1">
                  <a:off x="3803"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17" name="Line 27"/>
                <p:cNvSpPr>
                  <a:spLocks noChangeShapeType="1"/>
                </p:cNvSpPr>
                <p:nvPr/>
              </p:nvSpPr>
              <p:spPr bwMode="auto">
                <a:xfrm flipV="1">
                  <a:off x="3349"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18" name="Line 28"/>
                <p:cNvSpPr>
                  <a:spLocks noChangeShapeType="1"/>
                </p:cNvSpPr>
                <p:nvPr/>
              </p:nvSpPr>
              <p:spPr bwMode="auto">
                <a:xfrm flipV="1">
                  <a:off x="4701" y="1736"/>
                  <a:ext cx="1" cy="1544"/>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19" name="Line 29"/>
                <p:cNvSpPr>
                  <a:spLocks noChangeShapeType="1"/>
                </p:cNvSpPr>
                <p:nvPr/>
              </p:nvSpPr>
              <p:spPr bwMode="auto">
                <a:xfrm flipV="1">
                  <a:off x="3365" y="1736"/>
                  <a:ext cx="1" cy="1544"/>
                </a:xfrm>
                <a:prstGeom prst="line">
                  <a:avLst/>
                </a:prstGeom>
                <a:noFill/>
                <a:ln w="19080">
                  <a:solidFill>
                    <a:srgbClr val="318697"/>
                  </a:solidFill>
                  <a:miter lim="800000"/>
                  <a:headEnd type="triangle" w="med" len="med"/>
                  <a:tailEnd type="triangle" w="med" len="med"/>
                </a:ln>
              </p:spPr>
              <p:txBody>
                <a:bodyPr/>
                <a:lstStyle/>
                <a:p>
                  <a:endParaRPr lang="ja-JP" altLang="en-US"/>
                </a:p>
              </p:txBody>
            </p:sp>
            <p:grpSp>
              <p:nvGrpSpPr>
                <p:cNvPr id="174220" name="Group 30"/>
                <p:cNvGrpSpPr>
                  <a:grpSpLocks/>
                </p:cNvGrpSpPr>
                <p:nvPr/>
              </p:nvGrpSpPr>
              <p:grpSpPr bwMode="auto">
                <a:xfrm>
                  <a:off x="3586" y="1747"/>
                  <a:ext cx="1132" cy="1534"/>
                  <a:chOff x="3586" y="1747"/>
                  <a:chExt cx="1132" cy="1534"/>
                </a:xfrm>
              </p:grpSpPr>
              <p:sp>
                <p:nvSpPr>
                  <p:cNvPr id="174275" name="Line 31"/>
                  <p:cNvSpPr>
                    <a:spLocks noChangeShapeType="1"/>
                  </p:cNvSpPr>
                  <p:nvPr/>
                </p:nvSpPr>
                <p:spPr bwMode="auto">
                  <a:xfrm flipV="1">
                    <a:off x="4490"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6" name="Line 32"/>
                  <p:cNvSpPr>
                    <a:spLocks noChangeShapeType="1"/>
                  </p:cNvSpPr>
                  <p:nvPr/>
                </p:nvSpPr>
                <p:spPr bwMode="auto">
                  <a:xfrm flipV="1">
                    <a:off x="4041"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7" name="Line 33"/>
                  <p:cNvSpPr>
                    <a:spLocks noChangeShapeType="1"/>
                  </p:cNvSpPr>
                  <p:nvPr/>
                </p:nvSpPr>
                <p:spPr bwMode="auto">
                  <a:xfrm flipV="1">
                    <a:off x="3586"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8" name="Line 34"/>
                  <p:cNvSpPr>
                    <a:spLocks noChangeShapeType="1"/>
                  </p:cNvSpPr>
                  <p:nvPr/>
                </p:nvSpPr>
                <p:spPr bwMode="auto">
                  <a:xfrm flipV="1">
                    <a:off x="3604" y="1746"/>
                    <a:ext cx="1" cy="1537"/>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79" name="Line 35"/>
                  <p:cNvSpPr>
                    <a:spLocks noChangeShapeType="1"/>
                  </p:cNvSpPr>
                  <p:nvPr/>
                </p:nvSpPr>
                <p:spPr bwMode="auto">
                  <a:xfrm flipV="1">
                    <a:off x="4268"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80" name="Line 36"/>
                  <p:cNvSpPr>
                    <a:spLocks noChangeShapeType="1"/>
                  </p:cNvSpPr>
                  <p:nvPr/>
                </p:nvSpPr>
                <p:spPr bwMode="auto">
                  <a:xfrm flipV="1">
                    <a:off x="3820"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81" name="Line 37"/>
                  <p:cNvSpPr>
                    <a:spLocks noChangeShapeType="1"/>
                  </p:cNvSpPr>
                  <p:nvPr/>
                </p:nvSpPr>
                <p:spPr bwMode="auto">
                  <a:xfrm flipV="1">
                    <a:off x="4718" y="1746"/>
                    <a:ext cx="1" cy="1537"/>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82" name="Line 38"/>
                  <p:cNvSpPr>
                    <a:spLocks noChangeShapeType="1"/>
                  </p:cNvSpPr>
                  <p:nvPr/>
                </p:nvSpPr>
                <p:spPr bwMode="auto">
                  <a:xfrm flipV="1">
                    <a:off x="4286" y="1746"/>
                    <a:ext cx="1" cy="1537"/>
                  </a:xfrm>
                  <a:prstGeom prst="line">
                    <a:avLst/>
                  </a:prstGeom>
                  <a:noFill/>
                  <a:ln w="19080">
                    <a:solidFill>
                      <a:srgbClr val="0000FF"/>
                    </a:solidFill>
                    <a:miter lim="800000"/>
                    <a:headEnd type="triangle" w="med" len="med"/>
                    <a:tailEnd type="triangle" w="med" len="med"/>
                  </a:ln>
                </p:spPr>
                <p:txBody>
                  <a:bodyPr/>
                  <a:lstStyle/>
                  <a:p>
                    <a:endParaRPr lang="ja-JP" altLang="en-US"/>
                  </a:p>
                </p:txBody>
              </p:sp>
            </p:grpSp>
            <p:sp>
              <p:nvSpPr>
                <p:cNvPr id="174221" name="Line 39"/>
                <p:cNvSpPr>
                  <a:spLocks noChangeShapeType="1"/>
                </p:cNvSpPr>
                <p:nvPr/>
              </p:nvSpPr>
              <p:spPr bwMode="auto">
                <a:xfrm flipV="1">
                  <a:off x="3839"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22" name="Line 40"/>
                <p:cNvSpPr>
                  <a:spLocks noChangeShapeType="1"/>
                </p:cNvSpPr>
                <p:nvPr/>
              </p:nvSpPr>
              <p:spPr bwMode="auto">
                <a:xfrm flipV="1">
                  <a:off x="3383"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23" name="Line 41"/>
                <p:cNvSpPr>
                  <a:spLocks noChangeShapeType="1"/>
                </p:cNvSpPr>
                <p:nvPr/>
              </p:nvSpPr>
              <p:spPr bwMode="auto">
                <a:xfrm flipV="1">
                  <a:off x="4735" y="1736"/>
                  <a:ext cx="1" cy="1544"/>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24" name="Line 42"/>
                <p:cNvSpPr>
                  <a:spLocks noChangeShapeType="1"/>
                </p:cNvSpPr>
                <p:nvPr/>
              </p:nvSpPr>
              <p:spPr bwMode="auto">
                <a:xfrm flipV="1">
                  <a:off x="4303"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25" name="Line 43"/>
                <p:cNvSpPr>
                  <a:spLocks noChangeShapeType="1"/>
                </p:cNvSpPr>
                <p:nvPr/>
              </p:nvSpPr>
              <p:spPr bwMode="auto">
                <a:xfrm flipV="1">
                  <a:off x="3854"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26" name="Line 44"/>
                <p:cNvSpPr>
                  <a:spLocks noChangeShapeType="1"/>
                </p:cNvSpPr>
                <p:nvPr/>
              </p:nvSpPr>
              <p:spPr bwMode="auto">
                <a:xfrm flipV="1">
                  <a:off x="3400"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27" name="Line 45"/>
                <p:cNvSpPr>
                  <a:spLocks noChangeShapeType="1"/>
                </p:cNvSpPr>
                <p:nvPr/>
              </p:nvSpPr>
              <p:spPr bwMode="auto">
                <a:xfrm flipV="1">
                  <a:off x="4752" y="1736"/>
                  <a:ext cx="1" cy="1544"/>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28" name="Line 46"/>
                <p:cNvSpPr>
                  <a:spLocks noChangeShapeType="1"/>
                </p:cNvSpPr>
                <p:nvPr/>
              </p:nvSpPr>
              <p:spPr bwMode="auto">
                <a:xfrm flipV="1">
                  <a:off x="4321"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29" name="Line 47"/>
                <p:cNvSpPr>
                  <a:spLocks noChangeShapeType="1"/>
                </p:cNvSpPr>
                <p:nvPr/>
              </p:nvSpPr>
              <p:spPr bwMode="auto">
                <a:xfrm flipV="1">
                  <a:off x="3872"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30" name="Line 48"/>
                <p:cNvSpPr>
                  <a:spLocks noChangeShapeType="1"/>
                </p:cNvSpPr>
                <p:nvPr/>
              </p:nvSpPr>
              <p:spPr bwMode="auto">
                <a:xfrm flipV="1">
                  <a:off x="3417"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31" name="Line 49"/>
                <p:cNvSpPr>
                  <a:spLocks noChangeShapeType="1"/>
                </p:cNvSpPr>
                <p:nvPr/>
              </p:nvSpPr>
              <p:spPr bwMode="auto">
                <a:xfrm flipV="1">
                  <a:off x="4770" y="1736"/>
                  <a:ext cx="1" cy="1544"/>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32" name="Line 50"/>
                <p:cNvSpPr>
                  <a:spLocks noChangeShapeType="1"/>
                </p:cNvSpPr>
                <p:nvPr/>
              </p:nvSpPr>
              <p:spPr bwMode="auto">
                <a:xfrm>
                  <a:off x="3301" y="1768"/>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33" name="Line 51"/>
                <p:cNvSpPr>
                  <a:spLocks noChangeShapeType="1"/>
                </p:cNvSpPr>
                <p:nvPr/>
              </p:nvSpPr>
              <p:spPr bwMode="auto">
                <a:xfrm>
                  <a:off x="3301" y="2184"/>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34" name="Line 52"/>
                <p:cNvSpPr>
                  <a:spLocks noChangeShapeType="1"/>
                </p:cNvSpPr>
                <p:nvPr/>
              </p:nvSpPr>
              <p:spPr bwMode="auto">
                <a:xfrm>
                  <a:off x="3301" y="2582"/>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35" name="Line 53"/>
                <p:cNvSpPr>
                  <a:spLocks noChangeShapeType="1"/>
                </p:cNvSpPr>
                <p:nvPr/>
              </p:nvSpPr>
              <p:spPr bwMode="auto">
                <a:xfrm>
                  <a:off x="3301" y="2986"/>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36" name="Line 54"/>
                <p:cNvSpPr>
                  <a:spLocks noChangeShapeType="1"/>
                </p:cNvSpPr>
                <p:nvPr/>
              </p:nvSpPr>
              <p:spPr bwMode="auto">
                <a:xfrm>
                  <a:off x="3301" y="1782"/>
                  <a:ext cx="1735"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37" name="Line 55"/>
                <p:cNvSpPr>
                  <a:spLocks noChangeShapeType="1"/>
                </p:cNvSpPr>
                <p:nvPr/>
              </p:nvSpPr>
              <p:spPr bwMode="auto">
                <a:xfrm>
                  <a:off x="3301" y="1798"/>
                  <a:ext cx="1735"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38" name="Line 56"/>
                <p:cNvSpPr>
                  <a:spLocks noChangeShapeType="1"/>
                </p:cNvSpPr>
                <p:nvPr/>
              </p:nvSpPr>
              <p:spPr bwMode="auto">
                <a:xfrm>
                  <a:off x="3301" y="1813"/>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39" name="Line 57"/>
                <p:cNvSpPr>
                  <a:spLocks noChangeShapeType="1"/>
                </p:cNvSpPr>
                <p:nvPr/>
              </p:nvSpPr>
              <p:spPr bwMode="auto">
                <a:xfrm>
                  <a:off x="3301" y="2231"/>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40" name="Line 58"/>
                <p:cNvSpPr>
                  <a:spLocks noChangeShapeType="1"/>
                </p:cNvSpPr>
                <p:nvPr/>
              </p:nvSpPr>
              <p:spPr bwMode="auto">
                <a:xfrm>
                  <a:off x="3301" y="2626"/>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41" name="Line 59"/>
                <p:cNvSpPr>
                  <a:spLocks noChangeShapeType="1"/>
                </p:cNvSpPr>
                <p:nvPr/>
              </p:nvSpPr>
              <p:spPr bwMode="auto">
                <a:xfrm>
                  <a:off x="3301" y="3031"/>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42" name="Line 60"/>
                <p:cNvSpPr>
                  <a:spLocks noChangeShapeType="1"/>
                </p:cNvSpPr>
                <p:nvPr/>
              </p:nvSpPr>
              <p:spPr bwMode="auto">
                <a:xfrm>
                  <a:off x="3303" y="1827"/>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43" name="Line 61"/>
                <p:cNvSpPr>
                  <a:spLocks noChangeShapeType="1"/>
                </p:cNvSpPr>
                <p:nvPr/>
              </p:nvSpPr>
              <p:spPr bwMode="auto">
                <a:xfrm>
                  <a:off x="3303" y="2246"/>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44" name="Line 62"/>
                <p:cNvSpPr>
                  <a:spLocks noChangeShapeType="1"/>
                </p:cNvSpPr>
                <p:nvPr/>
              </p:nvSpPr>
              <p:spPr bwMode="auto">
                <a:xfrm>
                  <a:off x="3303" y="2641"/>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45" name="Line 63"/>
                <p:cNvSpPr>
                  <a:spLocks noChangeShapeType="1"/>
                </p:cNvSpPr>
                <p:nvPr/>
              </p:nvSpPr>
              <p:spPr bwMode="auto">
                <a:xfrm>
                  <a:off x="3303" y="3046"/>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46" name="Line 64"/>
                <p:cNvSpPr>
                  <a:spLocks noChangeShapeType="1"/>
                </p:cNvSpPr>
                <p:nvPr/>
              </p:nvSpPr>
              <p:spPr bwMode="auto">
                <a:xfrm>
                  <a:off x="3303" y="1965"/>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47" name="Line 65"/>
                <p:cNvSpPr>
                  <a:spLocks noChangeShapeType="1"/>
                </p:cNvSpPr>
                <p:nvPr/>
              </p:nvSpPr>
              <p:spPr bwMode="auto">
                <a:xfrm>
                  <a:off x="3303" y="2382"/>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48" name="Line 66"/>
                <p:cNvSpPr>
                  <a:spLocks noChangeShapeType="1"/>
                </p:cNvSpPr>
                <p:nvPr/>
              </p:nvSpPr>
              <p:spPr bwMode="auto">
                <a:xfrm>
                  <a:off x="3303" y="2779"/>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49" name="Line 67"/>
                <p:cNvSpPr>
                  <a:spLocks noChangeShapeType="1"/>
                </p:cNvSpPr>
                <p:nvPr/>
              </p:nvSpPr>
              <p:spPr bwMode="auto">
                <a:xfrm>
                  <a:off x="3303" y="3183"/>
                  <a:ext cx="1735" cy="1"/>
                </a:xfrm>
                <a:prstGeom prst="line">
                  <a:avLst/>
                </a:prstGeom>
                <a:noFill/>
                <a:ln w="19080">
                  <a:solidFill>
                    <a:srgbClr val="973131"/>
                  </a:solidFill>
                  <a:miter lim="800000"/>
                  <a:headEnd type="triangle" w="med" len="med"/>
                  <a:tailEnd type="triangle" w="med" len="med"/>
                </a:ln>
              </p:spPr>
              <p:txBody>
                <a:bodyPr/>
                <a:lstStyle/>
                <a:p>
                  <a:endParaRPr lang="ja-JP" altLang="en-US"/>
                </a:p>
              </p:txBody>
            </p:sp>
            <p:sp>
              <p:nvSpPr>
                <p:cNvPr id="174250" name="Line 68"/>
                <p:cNvSpPr>
                  <a:spLocks noChangeShapeType="1"/>
                </p:cNvSpPr>
                <p:nvPr/>
              </p:nvSpPr>
              <p:spPr bwMode="auto">
                <a:xfrm>
                  <a:off x="3301" y="2794"/>
                  <a:ext cx="1735"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grpSp>
              <p:nvGrpSpPr>
                <p:cNvPr id="174251" name="Group 69"/>
                <p:cNvGrpSpPr>
                  <a:grpSpLocks/>
                </p:cNvGrpSpPr>
                <p:nvPr/>
              </p:nvGrpSpPr>
              <p:grpSpPr bwMode="auto">
                <a:xfrm>
                  <a:off x="3321" y="1982"/>
                  <a:ext cx="1704" cy="1034"/>
                  <a:chOff x="3321" y="1982"/>
                  <a:chExt cx="1704" cy="1034"/>
                </a:xfrm>
              </p:grpSpPr>
              <p:sp>
                <p:nvSpPr>
                  <p:cNvPr id="174269" name="Line 70"/>
                  <p:cNvSpPr>
                    <a:spLocks noChangeShapeType="1"/>
                  </p:cNvSpPr>
                  <p:nvPr/>
                </p:nvSpPr>
                <p:spPr bwMode="auto">
                  <a:xfrm>
                    <a:off x="3321" y="2201"/>
                    <a:ext cx="1705"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0" name="Line 71"/>
                  <p:cNvSpPr>
                    <a:spLocks noChangeShapeType="1"/>
                  </p:cNvSpPr>
                  <p:nvPr/>
                </p:nvSpPr>
                <p:spPr bwMode="auto">
                  <a:xfrm>
                    <a:off x="3321" y="3001"/>
                    <a:ext cx="1705"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1" name="Line 72"/>
                  <p:cNvSpPr>
                    <a:spLocks noChangeShapeType="1"/>
                  </p:cNvSpPr>
                  <p:nvPr/>
                </p:nvSpPr>
                <p:spPr bwMode="auto">
                  <a:xfrm>
                    <a:off x="3321" y="2217"/>
                    <a:ext cx="1705"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72" name="Line 73"/>
                  <p:cNvSpPr>
                    <a:spLocks noChangeShapeType="1"/>
                  </p:cNvSpPr>
                  <p:nvPr/>
                </p:nvSpPr>
                <p:spPr bwMode="auto">
                  <a:xfrm>
                    <a:off x="3321" y="3016"/>
                    <a:ext cx="1705"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73" name="Line 74"/>
                  <p:cNvSpPr>
                    <a:spLocks noChangeShapeType="1"/>
                  </p:cNvSpPr>
                  <p:nvPr/>
                </p:nvSpPr>
                <p:spPr bwMode="auto">
                  <a:xfrm>
                    <a:off x="3321" y="1982"/>
                    <a:ext cx="1705"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74" name="Line 75"/>
                  <p:cNvSpPr>
                    <a:spLocks noChangeShapeType="1"/>
                  </p:cNvSpPr>
                  <p:nvPr/>
                </p:nvSpPr>
                <p:spPr bwMode="auto">
                  <a:xfrm>
                    <a:off x="3321" y="1997"/>
                    <a:ext cx="1705"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grpSp>
            <p:sp>
              <p:nvSpPr>
                <p:cNvPr id="174252" name="Line 76"/>
                <p:cNvSpPr>
                  <a:spLocks noChangeShapeType="1"/>
                </p:cNvSpPr>
                <p:nvPr/>
              </p:nvSpPr>
              <p:spPr bwMode="auto">
                <a:xfrm>
                  <a:off x="3301" y="2394"/>
                  <a:ext cx="1732"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grpSp>
              <p:nvGrpSpPr>
                <p:cNvPr id="174253" name="Group 77"/>
                <p:cNvGrpSpPr>
                  <a:grpSpLocks/>
                </p:cNvGrpSpPr>
                <p:nvPr/>
              </p:nvGrpSpPr>
              <p:grpSpPr bwMode="auto">
                <a:xfrm>
                  <a:off x="3305" y="2410"/>
                  <a:ext cx="1728" cy="399"/>
                  <a:chOff x="3305" y="2410"/>
                  <a:chExt cx="1728" cy="399"/>
                </a:xfrm>
              </p:grpSpPr>
              <p:sp>
                <p:nvSpPr>
                  <p:cNvPr id="174267" name="Line 78"/>
                  <p:cNvSpPr>
                    <a:spLocks noChangeShapeType="1"/>
                  </p:cNvSpPr>
                  <p:nvPr/>
                </p:nvSpPr>
                <p:spPr bwMode="auto">
                  <a:xfrm>
                    <a:off x="3305" y="2410"/>
                    <a:ext cx="1729"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sp>
                <p:nvSpPr>
                  <p:cNvPr id="174268" name="Line 79"/>
                  <p:cNvSpPr>
                    <a:spLocks noChangeShapeType="1"/>
                  </p:cNvSpPr>
                  <p:nvPr/>
                </p:nvSpPr>
                <p:spPr bwMode="auto">
                  <a:xfrm>
                    <a:off x="3305" y="2809"/>
                    <a:ext cx="1729"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grpSp>
            <p:sp>
              <p:nvSpPr>
                <p:cNvPr id="174254" name="Line 80"/>
                <p:cNvSpPr>
                  <a:spLocks noChangeShapeType="1"/>
                </p:cNvSpPr>
                <p:nvPr/>
              </p:nvSpPr>
              <p:spPr bwMode="auto">
                <a:xfrm>
                  <a:off x="3300" y="2594"/>
                  <a:ext cx="1734"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55" name="Line 81"/>
                <p:cNvSpPr>
                  <a:spLocks noChangeShapeType="1"/>
                </p:cNvSpPr>
                <p:nvPr/>
              </p:nvSpPr>
              <p:spPr bwMode="auto">
                <a:xfrm>
                  <a:off x="3300" y="2612"/>
                  <a:ext cx="1734"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grpSp>
              <p:nvGrpSpPr>
                <p:cNvPr id="174256" name="Group 82"/>
                <p:cNvGrpSpPr>
                  <a:grpSpLocks/>
                </p:cNvGrpSpPr>
                <p:nvPr/>
              </p:nvGrpSpPr>
              <p:grpSpPr bwMode="auto">
                <a:xfrm>
                  <a:off x="3300" y="3197"/>
                  <a:ext cx="1735" cy="16"/>
                  <a:chOff x="3300" y="3197"/>
                  <a:chExt cx="1735" cy="16"/>
                </a:xfrm>
              </p:grpSpPr>
              <p:sp>
                <p:nvSpPr>
                  <p:cNvPr id="174265" name="Line 83"/>
                  <p:cNvSpPr>
                    <a:spLocks noChangeShapeType="1"/>
                  </p:cNvSpPr>
                  <p:nvPr/>
                </p:nvSpPr>
                <p:spPr bwMode="auto">
                  <a:xfrm>
                    <a:off x="3300" y="3197"/>
                    <a:ext cx="1736" cy="1"/>
                  </a:xfrm>
                  <a:prstGeom prst="line">
                    <a:avLst/>
                  </a:prstGeom>
                  <a:noFill/>
                  <a:ln w="19080">
                    <a:solidFill>
                      <a:srgbClr val="318697"/>
                    </a:solidFill>
                    <a:miter lim="800000"/>
                    <a:headEnd type="triangle" w="med" len="med"/>
                    <a:tailEnd type="triangle" w="med" len="med"/>
                  </a:ln>
                </p:spPr>
                <p:txBody>
                  <a:bodyPr/>
                  <a:lstStyle/>
                  <a:p>
                    <a:endParaRPr lang="ja-JP" altLang="en-US"/>
                  </a:p>
                </p:txBody>
              </p:sp>
              <p:sp>
                <p:nvSpPr>
                  <p:cNvPr id="174266" name="Line 84"/>
                  <p:cNvSpPr>
                    <a:spLocks noChangeShapeType="1"/>
                  </p:cNvSpPr>
                  <p:nvPr/>
                </p:nvSpPr>
                <p:spPr bwMode="auto">
                  <a:xfrm>
                    <a:off x="3300" y="3213"/>
                    <a:ext cx="1736" cy="1"/>
                  </a:xfrm>
                  <a:prstGeom prst="line">
                    <a:avLst/>
                  </a:prstGeom>
                  <a:noFill/>
                  <a:ln w="19080">
                    <a:solidFill>
                      <a:srgbClr val="0000FF"/>
                    </a:solidFill>
                    <a:miter lim="800000"/>
                    <a:headEnd type="triangle" w="med" len="med"/>
                    <a:tailEnd type="triangle" w="med" len="med"/>
                  </a:ln>
                </p:spPr>
                <p:txBody>
                  <a:bodyPr/>
                  <a:lstStyle/>
                  <a:p>
                    <a:endParaRPr lang="ja-JP" altLang="en-US"/>
                  </a:p>
                </p:txBody>
              </p:sp>
            </p:grpSp>
            <p:sp>
              <p:nvSpPr>
                <p:cNvPr id="174257" name="Line 85"/>
                <p:cNvSpPr>
                  <a:spLocks noChangeShapeType="1"/>
                </p:cNvSpPr>
                <p:nvPr/>
              </p:nvSpPr>
              <p:spPr bwMode="auto">
                <a:xfrm>
                  <a:off x="3301" y="2010"/>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58" name="Line 86"/>
                <p:cNvSpPr>
                  <a:spLocks noChangeShapeType="1"/>
                </p:cNvSpPr>
                <p:nvPr/>
              </p:nvSpPr>
              <p:spPr bwMode="auto">
                <a:xfrm>
                  <a:off x="3301" y="2427"/>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59" name="Line 87"/>
                <p:cNvSpPr>
                  <a:spLocks noChangeShapeType="1"/>
                </p:cNvSpPr>
                <p:nvPr/>
              </p:nvSpPr>
              <p:spPr bwMode="auto">
                <a:xfrm>
                  <a:off x="3301" y="2824"/>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60" name="Line 88"/>
                <p:cNvSpPr>
                  <a:spLocks noChangeShapeType="1"/>
                </p:cNvSpPr>
                <p:nvPr/>
              </p:nvSpPr>
              <p:spPr bwMode="auto">
                <a:xfrm>
                  <a:off x="3301" y="3228"/>
                  <a:ext cx="1735" cy="1"/>
                </a:xfrm>
                <a:prstGeom prst="line">
                  <a:avLst/>
                </a:prstGeom>
                <a:noFill/>
                <a:ln w="19080">
                  <a:solidFill>
                    <a:srgbClr val="000000"/>
                  </a:solidFill>
                  <a:miter lim="800000"/>
                  <a:headEnd type="triangle" w="med" len="med"/>
                  <a:tailEnd type="triangle" w="med" len="med"/>
                </a:ln>
              </p:spPr>
              <p:txBody>
                <a:bodyPr/>
                <a:lstStyle/>
                <a:p>
                  <a:endParaRPr lang="ja-JP" altLang="en-US"/>
                </a:p>
              </p:txBody>
            </p:sp>
            <p:sp>
              <p:nvSpPr>
                <p:cNvPr id="174261" name="Line 89"/>
                <p:cNvSpPr>
                  <a:spLocks noChangeShapeType="1"/>
                </p:cNvSpPr>
                <p:nvPr/>
              </p:nvSpPr>
              <p:spPr bwMode="auto">
                <a:xfrm>
                  <a:off x="3303" y="2026"/>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62" name="Line 90"/>
                <p:cNvSpPr>
                  <a:spLocks noChangeShapeType="1"/>
                </p:cNvSpPr>
                <p:nvPr/>
              </p:nvSpPr>
              <p:spPr bwMode="auto">
                <a:xfrm>
                  <a:off x="3303" y="2442"/>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63" name="Line 91"/>
                <p:cNvSpPr>
                  <a:spLocks noChangeShapeType="1"/>
                </p:cNvSpPr>
                <p:nvPr/>
              </p:nvSpPr>
              <p:spPr bwMode="auto">
                <a:xfrm>
                  <a:off x="3303" y="2839"/>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sp>
              <p:nvSpPr>
                <p:cNvPr id="174264" name="Line 92"/>
                <p:cNvSpPr>
                  <a:spLocks noChangeShapeType="1"/>
                </p:cNvSpPr>
                <p:nvPr/>
              </p:nvSpPr>
              <p:spPr bwMode="auto">
                <a:xfrm>
                  <a:off x="3303" y="3243"/>
                  <a:ext cx="1735" cy="1"/>
                </a:xfrm>
                <a:prstGeom prst="line">
                  <a:avLst/>
                </a:prstGeom>
                <a:noFill/>
                <a:ln w="19080">
                  <a:solidFill>
                    <a:srgbClr val="319731"/>
                  </a:solidFill>
                  <a:miter lim="800000"/>
                  <a:headEnd type="triangle" w="med" len="med"/>
                  <a:tailEnd type="triangle" w="med" len="med"/>
                </a:ln>
              </p:spPr>
              <p:txBody>
                <a:bodyPr/>
                <a:lstStyle/>
                <a:p>
                  <a:endParaRPr lang="ja-JP" altLang="en-US"/>
                </a:p>
              </p:txBody>
            </p:sp>
          </p:grpSp>
          <p:grpSp>
            <p:nvGrpSpPr>
              <p:cNvPr id="174134" name="Group 93"/>
              <p:cNvGrpSpPr>
                <a:grpSpLocks/>
              </p:cNvGrpSpPr>
              <p:nvPr/>
            </p:nvGrpSpPr>
            <p:grpSpPr bwMode="auto">
              <a:xfrm>
                <a:off x="2485" y="1993"/>
                <a:ext cx="1136" cy="978"/>
                <a:chOff x="3302" y="1730"/>
                <a:chExt cx="1737" cy="1558"/>
              </a:xfrm>
            </p:grpSpPr>
            <p:sp>
              <p:nvSpPr>
                <p:cNvPr id="73" name="Rectangle 94"/>
                <p:cNvSpPr>
                  <a:spLocks noChangeArrowheads="1"/>
                </p:cNvSpPr>
                <p:nvPr/>
              </p:nvSpPr>
              <p:spPr bwMode="auto">
                <a:xfrm>
                  <a:off x="3302" y="1733"/>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4" name="Rectangle 95"/>
                <p:cNvSpPr>
                  <a:spLocks noChangeArrowheads="1"/>
                </p:cNvSpPr>
                <p:nvPr/>
              </p:nvSpPr>
              <p:spPr bwMode="auto">
                <a:xfrm>
                  <a:off x="3756" y="1735"/>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5" name="Rectangle 96"/>
                <p:cNvSpPr>
                  <a:spLocks noChangeArrowheads="1"/>
                </p:cNvSpPr>
                <p:nvPr/>
              </p:nvSpPr>
              <p:spPr bwMode="auto">
                <a:xfrm>
                  <a:off x="3982" y="1735"/>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6" name="Rectangle 97"/>
                <p:cNvSpPr>
                  <a:spLocks noChangeArrowheads="1"/>
                </p:cNvSpPr>
                <p:nvPr/>
              </p:nvSpPr>
              <p:spPr bwMode="auto">
                <a:xfrm>
                  <a:off x="4210" y="1733"/>
                  <a:ext cx="146"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7" name="Rectangle 98"/>
                <p:cNvSpPr>
                  <a:spLocks noChangeArrowheads="1"/>
                </p:cNvSpPr>
                <p:nvPr/>
              </p:nvSpPr>
              <p:spPr bwMode="auto">
                <a:xfrm>
                  <a:off x="4436" y="1733"/>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8" name="Rectangle 99"/>
                <p:cNvSpPr>
                  <a:spLocks noChangeArrowheads="1"/>
                </p:cNvSpPr>
                <p:nvPr/>
              </p:nvSpPr>
              <p:spPr bwMode="auto">
                <a:xfrm>
                  <a:off x="4661" y="1733"/>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79" name="Rectangle 100"/>
                <p:cNvSpPr>
                  <a:spLocks noChangeArrowheads="1"/>
                </p:cNvSpPr>
                <p:nvPr/>
              </p:nvSpPr>
              <p:spPr bwMode="auto">
                <a:xfrm>
                  <a:off x="4890" y="1730"/>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0" name="Rectangle 101"/>
                <p:cNvSpPr>
                  <a:spLocks noChangeArrowheads="1"/>
                </p:cNvSpPr>
                <p:nvPr/>
              </p:nvSpPr>
              <p:spPr bwMode="auto">
                <a:xfrm>
                  <a:off x="3302" y="1935"/>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1" name="Rectangle 102"/>
                <p:cNvSpPr>
                  <a:spLocks noChangeArrowheads="1"/>
                </p:cNvSpPr>
                <p:nvPr/>
              </p:nvSpPr>
              <p:spPr bwMode="auto">
                <a:xfrm>
                  <a:off x="3528" y="1935"/>
                  <a:ext cx="151"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2" name="Rectangle 103"/>
                <p:cNvSpPr>
                  <a:spLocks noChangeArrowheads="1"/>
                </p:cNvSpPr>
                <p:nvPr/>
              </p:nvSpPr>
              <p:spPr bwMode="auto">
                <a:xfrm>
                  <a:off x="3756" y="1935"/>
                  <a:ext cx="146"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3" name="Rectangle 104"/>
                <p:cNvSpPr>
                  <a:spLocks noChangeArrowheads="1"/>
                </p:cNvSpPr>
                <p:nvPr/>
              </p:nvSpPr>
              <p:spPr bwMode="auto">
                <a:xfrm>
                  <a:off x="3982" y="1935"/>
                  <a:ext cx="151"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4" name="Rectangle 105"/>
                <p:cNvSpPr>
                  <a:spLocks noChangeArrowheads="1"/>
                </p:cNvSpPr>
                <p:nvPr/>
              </p:nvSpPr>
              <p:spPr bwMode="auto">
                <a:xfrm>
                  <a:off x="4210" y="1933"/>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5" name="Rectangle 106"/>
                <p:cNvSpPr>
                  <a:spLocks noChangeArrowheads="1"/>
                </p:cNvSpPr>
                <p:nvPr/>
              </p:nvSpPr>
              <p:spPr bwMode="auto">
                <a:xfrm>
                  <a:off x="4436" y="1935"/>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6" name="Rectangle 107"/>
                <p:cNvSpPr>
                  <a:spLocks noChangeArrowheads="1"/>
                </p:cNvSpPr>
                <p:nvPr/>
              </p:nvSpPr>
              <p:spPr bwMode="auto">
                <a:xfrm>
                  <a:off x="4890" y="1931"/>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7" name="Rectangle 108"/>
                <p:cNvSpPr>
                  <a:spLocks noChangeArrowheads="1"/>
                </p:cNvSpPr>
                <p:nvPr/>
              </p:nvSpPr>
              <p:spPr bwMode="auto">
                <a:xfrm>
                  <a:off x="3302" y="2136"/>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8" name="Rectangle 109"/>
                <p:cNvSpPr>
                  <a:spLocks noChangeArrowheads="1"/>
                </p:cNvSpPr>
                <p:nvPr/>
              </p:nvSpPr>
              <p:spPr bwMode="auto">
                <a:xfrm>
                  <a:off x="3528" y="2136"/>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89" name="Rectangle 110"/>
                <p:cNvSpPr>
                  <a:spLocks noChangeArrowheads="1"/>
                </p:cNvSpPr>
                <p:nvPr/>
              </p:nvSpPr>
              <p:spPr bwMode="auto">
                <a:xfrm>
                  <a:off x="3756" y="2138"/>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0" name="Rectangle 111"/>
                <p:cNvSpPr>
                  <a:spLocks noChangeArrowheads="1"/>
                </p:cNvSpPr>
                <p:nvPr/>
              </p:nvSpPr>
              <p:spPr bwMode="auto">
                <a:xfrm>
                  <a:off x="4210" y="2136"/>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1" name="Rectangle 112"/>
                <p:cNvSpPr>
                  <a:spLocks noChangeArrowheads="1"/>
                </p:cNvSpPr>
                <p:nvPr/>
              </p:nvSpPr>
              <p:spPr bwMode="auto">
                <a:xfrm>
                  <a:off x="4436" y="2136"/>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2" name="Rectangle 113"/>
                <p:cNvSpPr>
                  <a:spLocks noChangeArrowheads="1"/>
                </p:cNvSpPr>
                <p:nvPr/>
              </p:nvSpPr>
              <p:spPr bwMode="auto">
                <a:xfrm>
                  <a:off x="4661" y="2136"/>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3" name="Rectangle 114"/>
                <p:cNvSpPr>
                  <a:spLocks noChangeArrowheads="1"/>
                </p:cNvSpPr>
                <p:nvPr/>
              </p:nvSpPr>
              <p:spPr bwMode="auto">
                <a:xfrm>
                  <a:off x="4890" y="2133"/>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4" name="Rectangle 115"/>
                <p:cNvSpPr>
                  <a:spLocks noChangeArrowheads="1"/>
                </p:cNvSpPr>
                <p:nvPr/>
              </p:nvSpPr>
              <p:spPr bwMode="auto">
                <a:xfrm>
                  <a:off x="3302" y="2339"/>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5" name="Rectangle 116"/>
                <p:cNvSpPr>
                  <a:spLocks noChangeArrowheads="1"/>
                </p:cNvSpPr>
                <p:nvPr/>
              </p:nvSpPr>
              <p:spPr bwMode="auto">
                <a:xfrm>
                  <a:off x="3756" y="2343"/>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6" name="Rectangle 117"/>
                <p:cNvSpPr>
                  <a:spLocks noChangeArrowheads="1"/>
                </p:cNvSpPr>
                <p:nvPr/>
              </p:nvSpPr>
              <p:spPr bwMode="auto">
                <a:xfrm>
                  <a:off x="3982" y="2343"/>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7" name="Rectangle 118"/>
                <p:cNvSpPr>
                  <a:spLocks noChangeArrowheads="1"/>
                </p:cNvSpPr>
                <p:nvPr/>
              </p:nvSpPr>
              <p:spPr bwMode="auto">
                <a:xfrm>
                  <a:off x="4210" y="2339"/>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8" name="Rectangle 119"/>
                <p:cNvSpPr>
                  <a:spLocks noChangeArrowheads="1"/>
                </p:cNvSpPr>
                <p:nvPr/>
              </p:nvSpPr>
              <p:spPr bwMode="auto">
                <a:xfrm>
                  <a:off x="4661" y="2339"/>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99" name="Rectangle 120"/>
                <p:cNvSpPr>
                  <a:spLocks noChangeArrowheads="1"/>
                </p:cNvSpPr>
                <p:nvPr/>
              </p:nvSpPr>
              <p:spPr bwMode="auto">
                <a:xfrm>
                  <a:off x="4890" y="2339"/>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0" name="Rectangle 121"/>
                <p:cNvSpPr>
                  <a:spLocks noChangeArrowheads="1"/>
                </p:cNvSpPr>
                <p:nvPr/>
              </p:nvSpPr>
              <p:spPr bwMode="auto">
                <a:xfrm>
                  <a:off x="3302" y="2541"/>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1" name="Rectangle 122"/>
                <p:cNvSpPr>
                  <a:spLocks noChangeArrowheads="1"/>
                </p:cNvSpPr>
                <p:nvPr/>
              </p:nvSpPr>
              <p:spPr bwMode="auto">
                <a:xfrm>
                  <a:off x="3528" y="2541"/>
                  <a:ext cx="151"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2" name="Rectangle 123"/>
                <p:cNvSpPr>
                  <a:spLocks noChangeArrowheads="1"/>
                </p:cNvSpPr>
                <p:nvPr/>
              </p:nvSpPr>
              <p:spPr bwMode="auto">
                <a:xfrm>
                  <a:off x="3756" y="2544"/>
                  <a:ext cx="146"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3" name="Rectangle 124"/>
                <p:cNvSpPr>
                  <a:spLocks noChangeArrowheads="1"/>
                </p:cNvSpPr>
                <p:nvPr/>
              </p:nvSpPr>
              <p:spPr bwMode="auto">
                <a:xfrm>
                  <a:off x="3982" y="2544"/>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4" name="Rectangle 125"/>
                <p:cNvSpPr>
                  <a:spLocks noChangeArrowheads="1"/>
                </p:cNvSpPr>
                <p:nvPr/>
              </p:nvSpPr>
              <p:spPr bwMode="auto">
                <a:xfrm>
                  <a:off x="4210" y="2541"/>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5" name="Rectangle 126"/>
                <p:cNvSpPr>
                  <a:spLocks noChangeArrowheads="1"/>
                </p:cNvSpPr>
                <p:nvPr/>
              </p:nvSpPr>
              <p:spPr bwMode="auto">
                <a:xfrm>
                  <a:off x="4436" y="2541"/>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6" name="Rectangle 127"/>
                <p:cNvSpPr>
                  <a:spLocks noChangeArrowheads="1"/>
                </p:cNvSpPr>
                <p:nvPr/>
              </p:nvSpPr>
              <p:spPr bwMode="auto">
                <a:xfrm>
                  <a:off x="4890" y="2539"/>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7" name="Rectangle 128"/>
                <p:cNvSpPr>
                  <a:spLocks noChangeArrowheads="1"/>
                </p:cNvSpPr>
                <p:nvPr/>
              </p:nvSpPr>
              <p:spPr bwMode="auto">
                <a:xfrm>
                  <a:off x="3302" y="2744"/>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8" name="Rectangle 129"/>
                <p:cNvSpPr>
                  <a:spLocks noChangeArrowheads="1"/>
                </p:cNvSpPr>
                <p:nvPr/>
              </p:nvSpPr>
              <p:spPr bwMode="auto">
                <a:xfrm>
                  <a:off x="3528" y="2744"/>
                  <a:ext cx="151"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09" name="Rectangle 130"/>
                <p:cNvSpPr>
                  <a:spLocks noChangeArrowheads="1"/>
                </p:cNvSpPr>
                <p:nvPr/>
              </p:nvSpPr>
              <p:spPr bwMode="auto">
                <a:xfrm>
                  <a:off x="3756" y="2747"/>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0" name="Rectangle 131"/>
                <p:cNvSpPr>
                  <a:spLocks noChangeArrowheads="1"/>
                </p:cNvSpPr>
                <p:nvPr/>
              </p:nvSpPr>
              <p:spPr bwMode="auto">
                <a:xfrm>
                  <a:off x="3982" y="2747"/>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1" name="Rectangle 132"/>
                <p:cNvSpPr>
                  <a:spLocks noChangeArrowheads="1"/>
                </p:cNvSpPr>
                <p:nvPr/>
              </p:nvSpPr>
              <p:spPr bwMode="auto">
                <a:xfrm>
                  <a:off x="4210" y="2744"/>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2" name="Rectangle 133"/>
                <p:cNvSpPr>
                  <a:spLocks noChangeArrowheads="1"/>
                </p:cNvSpPr>
                <p:nvPr/>
              </p:nvSpPr>
              <p:spPr bwMode="auto">
                <a:xfrm>
                  <a:off x="4436" y="2744"/>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3" name="Rectangle 134"/>
                <p:cNvSpPr>
                  <a:spLocks noChangeArrowheads="1"/>
                </p:cNvSpPr>
                <p:nvPr/>
              </p:nvSpPr>
              <p:spPr bwMode="auto">
                <a:xfrm>
                  <a:off x="4661" y="2744"/>
                  <a:ext cx="151"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4" name="Rectangle 135"/>
                <p:cNvSpPr>
                  <a:spLocks noChangeArrowheads="1"/>
                </p:cNvSpPr>
                <p:nvPr/>
              </p:nvSpPr>
              <p:spPr bwMode="auto">
                <a:xfrm>
                  <a:off x="4890" y="2742"/>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5" name="Rectangle 136"/>
                <p:cNvSpPr>
                  <a:spLocks noChangeArrowheads="1"/>
                </p:cNvSpPr>
                <p:nvPr/>
              </p:nvSpPr>
              <p:spPr bwMode="auto">
                <a:xfrm>
                  <a:off x="3302" y="2945"/>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6" name="Rectangle 137"/>
                <p:cNvSpPr>
                  <a:spLocks noChangeArrowheads="1"/>
                </p:cNvSpPr>
                <p:nvPr/>
              </p:nvSpPr>
              <p:spPr bwMode="auto">
                <a:xfrm>
                  <a:off x="3756" y="2947"/>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7" name="Rectangle 138"/>
                <p:cNvSpPr>
                  <a:spLocks noChangeArrowheads="1"/>
                </p:cNvSpPr>
                <p:nvPr/>
              </p:nvSpPr>
              <p:spPr bwMode="auto">
                <a:xfrm>
                  <a:off x="3982" y="2947"/>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8" name="Rectangle 139"/>
                <p:cNvSpPr>
                  <a:spLocks noChangeArrowheads="1"/>
                </p:cNvSpPr>
                <p:nvPr/>
              </p:nvSpPr>
              <p:spPr bwMode="auto">
                <a:xfrm>
                  <a:off x="4210" y="2945"/>
                  <a:ext cx="146"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19" name="Rectangle 140"/>
                <p:cNvSpPr>
                  <a:spLocks noChangeArrowheads="1"/>
                </p:cNvSpPr>
                <p:nvPr/>
              </p:nvSpPr>
              <p:spPr bwMode="auto">
                <a:xfrm>
                  <a:off x="4436" y="2945"/>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0" name="Rectangle 141"/>
                <p:cNvSpPr>
                  <a:spLocks noChangeArrowheads="1"/>
                </p:cNvSpPr>
                <p:nvPr/>
              </p:nvSpPr>
              <p:spPr bwMode="auto">
                <a:xfrm>
                  <a:off x="4890" y="2942"/>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1" name="Rectangle 142"/>
                <p:cNvSpPr>
                  <a:spLocks noChangeArrowheads="1"/>
                </p:cNvSpPr>
                <p:nvPr/>
              </p:nvSpPr>
              <p:spPr bwMode="auto">
                <a:xfrm>
                  <a:off x="3302" y="3150"/>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2" name="Rectangle 143"/>
                <p:cNvSpPr>
                  <a:spLocks noChangeArrowheads="1"/>
                </p:cNvSpPr>
                <p:nvPr/>
              </p:nvSpPr>
              <p:spPr bwMode="auto">
                <a:xfrm>
                  <a:off x="3528" y="3150"/>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3" name="Rectangle 144"/>
                <p:cNvSpPr>
                  <a:spLocks noChangeArrowheads="1"/>
                </p:cNvSpPr>
                <p:nvPr/>
              </p:nvSpPr>
              <p:spPr bwMode="auto">
                <a:xfrm>
                  <a:off x="3756" y="3150"/>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4" name="Rectangle 145"/>
                <p:cNvSpPr>
                  <a:spLocks noChangeArrowheads="1"/>
                </p:cNvSpPr>
                <p:nvPr/>
              </p:nvSpPr>
              <p:spPr bwMode="auto">
                <a:xfrm>
                  <a:off x="3982" y="3150"/>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5" name="Rectangle 146"/>
                <p:cNvSpPr>
                  <a:spLocks noChangeArrowheads="1"/>
                </p:cNvSpPr>
                <p:nvPr/>
              </p:nvSpPr>
              <p:spPr bwMode="auto">
                <a:xfrm>
                  <a:off x="4210" y="3147"/>
                  <a:ext cx="146"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6" name="Rectangle 147"/>
                <p:cNvSpPr>
                  <a:spLocks noChangeArrowheads="1"/>
                </p:cNvSpPr>
                <p:nvPr/>
              </p:nvSpPr>
              <p:spPr bwMode="auto">
                <a:xfrm>
                  <a:off x="4436" y="3150"/>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7" name="Rectangle 148"/>
                <p:cNvSpPr>
                  <a:spLocks noChangeArrowheads="1"/>
                </p:cNvSpPr>
                <p:nvPr/>
              </p:nvSpPr>
              <p:spPr bwMode="auto">
                <a:xfrm>
                  <a:off x="4661" y="3150"/>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8" name="Rectangle 149"/>
                <p:cNvSpPr>
                  <a:spLocks noChangeArrowheads="1"/>
                </p:cNvSpPr>
                <p:nvPr/>
              </p:nvSpPr>
              <p:spPr bwMode="auto">
                <a:xfrm>
                  <a:off x="4890" y="3147"/>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29" name="Rectangle 150"/>
                <p:cNvSpPr>
                  <a:spLocks noChangeArrowheads="1"/>
                </p:cNvSpPr>
                <p:nvPr/>
              </p:nvSpPr>
              <p:spPr bwMode="auto">
                <a:xfrm>
                  <a:off x="3528" y="1733"/>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0" name="Rectangle 151"/>
                <p:cNvSpPr>
                  <a:spLocks noChangeArrowheads="1"/>
                </p:cNvSpPr>
                <p:nvPr/>
              </p:nvSpPr>
              <p:spPr bwMode="auto">
                <a:xfrm>
                  <a:off x="4661" y="1935"/>
                  <a:ext cx="149"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1" name="Rectangle 152"/>
                <p:cNvSpPr>
                  <a:spLocks noChangeArrowheads="1"/>
                </p:cNvSpPr>
                <p:nvPr/>
              </p:nvSpPr>
              <p:spPr bwMode="auto">
                <a:xfrm>
                  <a:off x="3982" y="2138"/>
                  <a:ext cx="151"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2" name="Rectangle 153"/>
                <p:cNvSpPr>
                  <a:spLocks noChangeArrowheads="1"/>
                </p:cNvSpPr>
                <p:nvPr/>
              </p:nvSpPr>
              <p:spPr bwMode="auto">
                <a:xfrm>
                  <a:off x="3528" y="2339"/>
                  <a:ext cx="151"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3" name="Rectangle 154"/>
                <p:cNvSpPr>
                  <a:spLocks noChangeArrowheads="1"/>
                </p:cNvSpPr>
                <p:nvPr/>
              </p:nvSpPr>
              <p:spPr bwMode="auto">
                <a:xfrm>
                  <a:off x="4436" y="2339"/>
                  <a:ext cx="149" cy="137"/>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4" name="Rectangle 155"/>
                <p:cNvSpPr>
                  <a:spLocks noChangeArrowheads="1"/>
                </p:cNvSpPr>
                <p:nvPr/>
              </p:nvSpPr>
              <p:spPr bwMode="auto">
                <a:xfrm>
                  <a:off x="4661" y="2541"/>
                  <a:ext cx="149" cy="134"/>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5" name="Rectangle 156"/>
                <p:cNvSpPr>
                  <a:spLocks noChangeArrowheads="1"/>
                </p:cNvSpPr>
                <p:nvPr/>
              </p:nvSpPr>
              <p:spPr bwMode="auto">
                <a:xfrm>
                  <a:off x="3528" y="2945"/>
                  <a:ext cx="151"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sp>
              <p:nvSpPr>
                <p:cNvPr id="136" name="Rectangle 157"/>
                <p:cNvSpPr>
                  <a:spLocks noChangeArrowheads="1"/>
                </p:cNvSpPr>
                <p:nvPr/>
              </p:nvSpPr>
              <p:spPr bwMode="auto">
                <a:xfrm>
                  <a:off x="4661" y="2945"/>
                  <a:ext cx="151" cy="139"/>
                </a:xfrm>
                <a:prstGeom prst="rect">
                  <a:avLst/>
                </a:prstGeom>
                <a:gradFill rotWithShape="0">
                  <a:gsLst>
                    <a:gs pos="0">
                      <a:srgbClr val="C0C0C0"/>
                    </a:gs>
                    <a:gs pos="100000">
                      <a:srgbClr val="EAEAEA"/>
                    </a:gs>
                  </a:gsLst>
                  <a:lin ang="13500000" scaled="1"/>
                </a:gradFill>
                <a:ln w="9360">
                  <a:solidFill>
                    <a:srgbClr val="6699FF"/>
                  </a:solidFill>
                  <a:miter lim="800000"/>
                  <a:headEnd/>
                  <a:tailEnd/>
                </a:ln>
                <a:effectLst>
                  <a:outerShdw dist="17819" dir="2700000" algn="ctr" rotWithShape="0">
                    <a:srgbClr val="808080"/>
                  </a:outerShdw>
                </a:effectLst>
              </p:spPr>
              <p:txBody>
                <a:bodyPr wrap="none" anchor="ctr"/>
                <a:lstStyle/>
                <a:p>
                  <a:pPr fontAlgn="auto">
                    <a:spcBef>
                      <a:spcPts val="0"/>
                    </a:spcBef>
                    <a:spcAft>
                      <a:spcPts val="0"/>
                    </a:spcAft>
                    <a:defRPr/>
                  </a:pPr>
                  <a:endParaRPr lang="ja-JP" altLang="ja-JP" sz="700">
                    <a:solidFill>
                      <a:prstClr val="black"/>
                    </a:solidFill>
                    <a:latin typeface="+mn-lt"/>
                    <a:ea typeface="+mn-ea"/>
                  </a:endParaRPr>
                </a:p>
              </p:txBody>
            </p:sp>
          </p:grpSp>
        </p:grpSp>
        <p:sp>
          <p:nvSpPr>
            <p:cNvPr id="174132" name="Oval 816"/>
            <p:cNvSpPr>
              <a:spLocks noChangeArrowheads="1"/>
            </p:cNvSpPr>
            <p:nvPr/>
          </p:nvSpPr>
          <p:spPr bwMode="auto">
            <a:xfrm rot="10800000">
              <a:off x="3428536" y="4576363"/>
              <a:ext cx="252413" cy="252413"/>
            </a:xfrm>
            <a:prstGeom prst="ellipse">
              <a:avLst/>
            </a:prstGeom>
            <a:noFill/>
            <a:ln w="19050" algn="ctr">
              <a:solidFill>
                <a:srgbClr val="FF0000"/>
              </a:solidFill>
              <a:round/>
              <a:headEnd/>
              <a:tailEnd/>
            </a:ln>
          </p:spPr>
          <p:txBody>
            <a:bodyPr wrap="none" anchor="ctr"/>
            <a:lstStyle/>
            <a:p>
              <a:endParaRPr lang="ja-JP" altLang="en-US">
                <a:solidFill>
                  <a:srgbClr val="000000"/>
                </a:solidFill>
                <a:latin typeface="Calibri" pitchFamily="34" charset="0"/>
              </a:endParaRPr>
            </a:p>
          </p:txBody>
        </p:sp>
      </p:grpSp>
      <p:sp>
        <p:nvSpPr>
          <p:cNvPr id="259" name="テキスト ボックス 258"/>
          <p:cNvSpPr txBox="1"/>
          <p:nvPr/>
        </p:nvSpPr>
        <p:spPr>
          <a:xfrm>
            <a:off x="34925" y="5157788"/>
            <a:ext cx="2100263" cy="368300"/>
          </a:xfrm>
          <a:prstGeom prst="rect">
            <a:avLst/>
          </a:prstGeom>
          <a:noFill/>
        </p:spPr>
        <p:txBody>
          <a:bodyPr wrap="none">
            <a:spAutoFit/>
          </a:bodyPr>
          <a:lstStyle/>
          <a:p>
            <a:pPr fontAlgn="auto">
              <a:spcBef>
                <a:spcPts val="0"/>
              </a:spcBef>
              <a:spcAft>
                <a:spcPts val="0"/>
              </a:spcAft>
              <a:defRPr/>
            </a:pPr>
            <a:r>
              <a:rPr lang="en-US" altLang="ja-JP" b="1" dirty="0">
                <a:solidFill>
                  <a:prstClr val="black"/>
                </a:solidFill>
                <a:effectLst>
                  <a:outerShdw blurRad="38100" dist="38100" dir="2700000" algn="tl">
                    <a:srgbClr val="000000">
                      <a:alpha val="43137"/>
                    </a:srgbClr>
                  </a:outerShdw>
                </a:effectLst>
                <a:latin typeface="+mn-lt"/>
                <a:ea typeface="+mn-ea"/>
              </a:rPr>
              <a:t>64bit @ 1.4GHz </a:t>
            </a:r>
            <a:r>
              <a:rPr lang="ja-JP" altLang="en-US" b="1" dirty="0">
                <a:solidFill>
                  <a:prstClr val="black"/>
                </a:solidFill>
                <a:effectLst>
                  <a:outerShdw blurRad="38100" dist="38100" dir="2700000" algn="tl">
                    <a:srgbClr val="000000">
                      <a:alpha val="43137"/>
                    </a:srgbClr>
                  </a:outerShdw>
                </a:effectLst>
                <a:latin typeface="+mn-lt"/>
                <a:ea typeface="+mn-ea"/>
              </a:rPr>
              <a:t>コア</a:t>
            </a:r>
            <a:endParaRPr lang="ja-JP" altLang="en-US" b="1" dirty="0">
              <a:solidFill>
                <a:prstClr val="black"/>
              </a:solidFill>
              <a:effectLst>
                <a:outerShdw blurRad="38100" dist="38100" dir="2700000" algn="tl">
                  <a:srgbClr val="000000">
                    <a:alpha val="43137"/>
                  </a:srgbClr>
                </a:outerShdw>
              </a:effectLst>
              <a:latin typeface="+mn-lt"/>
              <a:ea typeface="+mn-ea"/>
            </a:endParaRPr>
          </a:p>
        </p:txBody>
      </p:sp>
      <p:sp>
        <p:nvSpPr>
          <p:cNvPr id="261" name="V 字形矢印 260"/>
          <p:cNvSpPr/>
          <p:nvPr/>
        </p:nvSpPr>
        <p:spPr>
          <a:xfrm rot="21396405">
            <a:off x="2286000" y="3995738"/>
            <a:ext cx="958850" cy="630237"/>
          </a:xfrm>
          <a:prstGeom prst="notchedRightArrow">
            <a:avLst>
              <a:gd name="adj1" fmla="val 39625"/>
              <a:gd name="adj2" fmla="val 368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prstClr val="white"/>
              </a:solidFill>
            </a:endParaRPr>
          </a:p>
        </p:txBody>
      </p:sp>
      <p:sp>
        <p:nvSpPr>
          <p:cNvPr id="174103" name="テキスト ボックス 263"/>
          <p:cNvSpPr txBox="1">
            <a:spLocks noChangeArrowheads="1"/>
          </p:cNvSpPr>
          <p:nvPr/>
        </p:nvSpPr>
        <p:spPr bwMode="auto">
          <a:xfrm>
            <a:off x="2466975" y="5229225"/>
            <a:ext cx="3257550" cy="1323975"/>
          </a:xfrm>
          <a:prstGeom prst="rect">
            <a:avLst/>
          </a:prstGeom>
          <a:noFill/>
          <a:ln w="9525">
            <a:noFill/>
            <a:miter lim="800000"/>
            <a:headEnd/>
            <a:tailEnd/>
          </a:ln>
        </p:spPr>
        <p:txBody>
          <a:bodyPr wrap="none">
            <a:spAutoFit/>
          </a:bodyPr>
          <a:lstStyle/>
          <a:p>
            <a:r>
              <a:rPr lang="ja-JP" altLang="en-US" sz="2000" b="1">
                <a:solidFill>
                  <a:srgbClr val="00B050"/>
                </a:solidFill>
                <a:latin typeface="Calibri" pitchFamily="34" charset="0"/>
              </a:rPr>
              <a:t>・</a:t>
            </a:r>
            <a:r>
              <a:rPr lang="en-US" altLang="ja-JP" sz="2000" b="1">
                <a:solidFill>
                  <a:srgbClr val="00B050"/>
                </a:solidFill>
                <a:latin typeface="Calibri" pitchFamily="34" charset="0"/>
              </a:rPr>
              <a:t>iMesh</a:t>
            </a:r>
            <a:r>
              <a:rPr lang="ja-JP" altLang="en-US" sz="2000" b="1">
                <a:solidFill>
                  <a:srgbClr val="00B050"/>
                </a:solidFill>
                <a:latin typeface="Calibri" pitchFamily="34" charset="0"/>
              </a:rPr>
              <a:t>バスによるコア通信</a:t>
            </a:r>
            <a:endParaRPr lang="en-US" altLang="ja-JP" sz="2000" b="1">
              <a:solidFill>
                <a:srgbClr val="00B050"/>
              </a:solidFill>
              <a:latin typeface="Calibri" pitchFamily="34" charset="0"/>
            </a:endParaRPr>
          </a:p>
          <a:p>
            <a:r>
              <a:rPr lang="ja-JP" altLang="en-US" sz="2000" b="1">
                <a:solidFill>
                  <a:srgbClr val="00B050"/>
                </a:solidFill>
                <a:latin typeface="Calibri" pitchFamily="34" charset="0"/>
              </a:rPr>
              <a:t>・メニースレッド、メニー</a:t>
            </a:r>
            <a:r>
              <a:rPr lang="en-US" altLang="ja-JP" sz="2000" b="1">
                <a:solidFill>
                  <a:srgbClr val="00B050"/>
                </a:solidFill>
                <a:latin typeface="Calibri" pitchFamily="34" charset="0"/>
              </a:rPr>
              <a:t>OS</a:t>
            </a:r>
          </a:p>
          <a:p>
            <a:r>
              <a:rPr lang="ja-JP" altLang="en-US" sz="2000" b="1">
                <a:solidFill>
                  <a:srgbClr val="00B050"/>
                </a:solidFill>
                <a:latin typeface="Calibri" pitchFamily="34" charset="0"/>
              </a:rPr>
              <a:t>・共有キャッシュ最大</a:t>
            </a:r>
            <a:r>
              <a:rPr lang="en-US" altLang="ja-JP" sz="2000" b="1">
                <a:solidFill>
                  <a:srgbClr val="00B050"/>
                </a:solidFill>
                <a:latin typeface="Calibri" pitchFamily="34" charset="0"/>
              </a:rPr>
              <a:t>25.6MB</a:t>
            </a:r>
          </a:p>
          <a:p>
            <a:r>
              <a:rPr lang="ja-JP" altLang="en-US" sz="2000" b="1">
                <a:solidFill>
                  <a:srgbClr val="00B050"/>
                </a:solidFill>
                <a:latin typeface="Calibri" pitchFamily="34" charset="0"/>
              </a:rPr>
              <a:t>・ハードウェア・コヒーレント</a:t>
            </a:r>
            <a:endParaRPr lang="en-US" altLang="ja-JP" sz="2000" b="1">
              <a:solidFill>
                <a:srgbClr val="00B050"/>
              </a:solidFill>
              <a:latin typeface="Calibri" pitchFamily="34" charset="0"/>
            </a:endParaRPr>
          </a:p>
        </p:txBody>
      </p:sp>
      <p:pic>
        <p:nvPicPr>
          <p:cNvPr id="174104" name="Picture 4"/>
          <p:cNvPicPr>
            <a:picLocks noChangeAspect="1" noChangeArrowheads="1"/>
          </p:cNvPicPr>
          <p:nvPr/>
        </p:nvPicPr>
        <p:blipFill>
          <a:blip r:embed="rId9"/>
          <a:srcRect/>
          <a:stretch>
            <a:fillRect/>
          </a:stretch>
        </p:blipFill>
        <p:spPr bwMode="auto">
          <a:xfrm>
            <a:off x="2351088" y="2066925"/>
            <a:ext cx="758825" cy="752475"/>
          </a:xfrm>
          <a:prstGeom prst="rect">
            <a:avLst/>
          </a:prstGeom>
          <a:noFill/>
          <a:ln w="9525">
            <a:noFill/>
            <a:miter lim="800000"/>
            <a:headEnd/>
            <a:tailEnd/>
          </a:ln>
        </p:spPr>
      </p:pic>
      <p:pic>
        <p:nvPicPr>
          <p:cNvPr id="174105" name="Picture 3"/>
          <p:cNvPicPr>
            <a:picLocks noChangeAspect="1" noChangeArrowheads="1"/>
          </p:cNvPicPr>
          <p:nvPr/>
        </p:nvPicPr>
        <p:blipFill>
          <a:blip r:embed="rId10"/>
          <a:srcRect/>
          <a:stretch>
            <a:fillRect/>
          </a:stretch>
        </p:blipFill>
        <p:spPr bwMode="auto">
          <a:xfrm>
            <a:off x="5346700" y="492125"/>
            <a:ext cx="714375" cy="715963"/>
          </a:xfrm>
          <a:prstGeom prst="rect">
            <a:avLst/>
          </a:prstGeom>
          <a:noFill/>
          <a:ln w="9525">
            <a:noFill/>
            <a:miter lim="800000"/>
            <a:headEnd/>
            <a:tailEnd/>
          </a:ln>
        </p:spPr>
      </p:pic>
      <p:grpSp>
        <p:nvGrpSpPr>
          <p:cNvPr id="174106" name="グループ化 286"/>
          <p:cNvGrpSpPr>
            <a:grpSpLocks/>
          </p:cNvGrpSpPr>
          <p:nvPr/>
        </p:nvGrpSpPr>
        <p:grpSpPr bwMode="auto">
          <a:xfrm>
            <a:off x="5940425" y="3489325"/>
            <a:ext cx="2817813" cy="2819400"/>
            <a:chOff x="4170641" y="2576726"/>
            <a:chExt cx="4577823" cy="4451693"/>
          </a:xfrm>
        </p:grpSpPr>
        <p:sp>
          <p:nvSpPr>
            <p:cNvPr id="174112" name="Rounded Rectangle 33"/>
            <p:cNvSpPr>
              <a:spLocks noChangeArrowheads="1"/>
            </p:cNvSpPr>
            <p:nvPr/>
          </p:nvSpPr>
          <p:spPr bwMode="auto">
            <a:xfrm>
              <a:off x="4658815" y="5281826"/>
              <a:ext cx="3783806" cy="1281866"/>
            </a:xfrm>
            <a:prstGeom prst="rect">
              <a:avLst/>
            </a:prstGeom>
            <a:solidFill>
              <a:srgbClr val="D8EAD8"/>
            </a:solidFill>
            <a:ln w="9525">
              <a:noFill/>
              <a:miter lim="800000"/>
              <a:headEnd/>
              <a:tailEnd/>
            </a:ln>
          </p:spPr>
          <p:txBody>
            <a:bodyPr/>
            <a:lstStyle/>
            <a:p>
              <a:pPr eaLnBrk="0" hangingPunct="0"/>
              <a:endParaRPr lang="ja-JP" altLang="ja-JP" sz="1400">
                <a:solidFill>
                  <a:srgbClr val="000000"/>
                </a:solidFill>
                <a:latin typeface="Arial Narrow" pitchFamily="34" charset="0"/>
              </a:endParaRPr>
            </a:p>
          </p:txBody>
        </p:sp>
        <p:sp>
          <p:nvSpPr>
            <p:cNvPr id="174113" name="Text Box 53"/>
            <p:cNvSpPr txBox="1">
              <a:spLocks noChangeArrowheads="1"/>
            </p:cNvSpPr>
            <p:nvPr/>
          </p:nvSpPr>
          <p:spPr bwMode="auto">
            <a:xfrm rot="-5400000">
              <a:off x="3544415" y="4538073"/>
              <a:ext cx="1662113" cy="409661"/>
            </a:xfrm>
            <a:prstGeom prst="rect">
              <a:avLst/>
            </a:prstGeom>
            <a:noFill/>
            <a:ln w="9525">
              <a:noFill/>
              <a:miter lim="800000"/>
              <a:headEnd/>
              <a:tailEnd/>
            </a:ln>
          </p:spPr>
          <p:txBody>
            <a:bodyPr lIns="82058" tIns="41029" rIns="82058" bIns="41029">
              <a:spAutoFit/>
            </a:bodyPr>
            <a:lstStyle/>
            <a:p>
              <a:pPr algn="ctr" defTabSz="820738"/>
              <a:r>
                <a:rPr lang="en-US" altLang="ja-JP" sz="1100" b="1">
                  <a:solidFill>
                    <a:srgbClr val="000000"/>
                  </a:solidFill>
                  <a:cs typeface="Arial" charset="0"/>
                </a:rPr>
                <a:t>Performance</a:t>
              </a:r>
            </a:p>
          </p:txBody>
        </p:sp>
        <p:sp>
          <p:nvSpPr>
            <p:cNvPr id="174114" name="Line 55"/>
            <p:cNvSpPr>
              <a:spLocks noChangeShapeType="1"/>
            </p:cNvSpPr>
            <p:nvPr/>
          </p:nvSpPr>
          <p:spPr bwMode="auto">
            <a:xfrm>
              <a:off x="4658816" y="6554167"/>
              <a:ext cx="4089648" cy="0"/>
            </a:xfrm>
            <a:prstGeom prst="line">
              <a:avLst/>
            </a:prstGeom>
            <a:noFill/>
            <a:ln w="76200">
              <a:solidFill>
                <a:srgbClr val="006600"/>
              </a:solidFill>
              <a:round/>
              <a:headEnd/>
              <a:tailEnd type="triangle" w="med" len="med"/>
            </a:ln>
          </p:spPr>
          <p:txBody>
            <a:bodyPr wrap="none" anchor="ctr"/>
            <a:lstStyle/>
            <a:p>
              <a:endParaRPr lang="ja-JP" altLang="en-US"/>
            </a:p>
          </p:txBody>
        </p:sp>
        <p:sp>
          <p:nvSpPr>
            <p:cNvPr id="174115" name="Line 56"/>
            <p:cNvSpPr>
              <a:spLocks noChangeShapeType="1"/>
            </p:cNvSpPr>
            <p:nvPr/>
          </p:nvSpPr>
          <p:spPr bwMode="auto">
            <a:xfrm rot="-5400000">
              <a:off x="2720677" y="4634954"/>
              <a:ext cx="3900215" cy="17587"/>
            </a:xfrm>
            <a:prstGeom prst="line">
              <a:avLst/>
            </a:prstGeom>
            <a:noFill/>
            <a:ln w="76200">
              <a:solidFill>
                <a:srgbClr val="006600"/>
              </a:solidFill>
              <a:round/>
              <a:headEnd/>
              <a:tailEnd type="triangle" w="med" len="med"/>
            </a:ln>
          </p:spPr>
          <p:txBody>
            <a:bodyPr wrap="none" anchor="ctr"/>
            <a:lstStyle/>
            <a:p>
              <a:endParaRPr lang="ja-JP" altLang="en-US"/>
            </a:p>
          </p:txBody>
        </p:sp>
        <p:grpSp>
          <p:nvGrpSpPr>
            <p:cNvPr id="174116" name="Group 30"/>
            <p:cNvGrpSpPr>
              <a:grpSpLocks/>
            </p:cNvGrpSpPr>
            <p:nvPr/>
          </p:nvGrpSpPr>
          <p:grpSpPr bwMode="auto">
            <a:xfrm>
              <a:off x="4590553" y="6009427"/>
              <a:ext cx="163512" cy="422275"/>
              <a:chOff x="531" y="2163"/>
              <a:chExt cx="103" cy="266"/>
            </a:xfrm>
          </p:grpSpPr>
          <p:sp>
            <p:nvSpPr>
              <p:cNvPr id="174128" name="Oval 58"/>
              <p:cNvSpPr>
                <a:spLocks noChangeArrowheads="1"/>
              </p:cNvSpPr>
              <p:nvPr>
                <p:custDataLst>
                  <p:tags r:id="rId1"/>
                </p:custDataLst>
              </p:nvPr>
            </p:nvSpPr>
            <p:spPr bwMode="auto">
              <a:xfrm>
                <a:off x="531" y="2226"/>
                <a:ext cx="93" cy="174"/>
              </a:xfrm>
              <a:prstGeom prst="ellipse">
                <a:avLst/>
              </a:prstGeom>
              <a:solidFill>
                <a:srgbClr val="D8EAD8"/>
              </a:solidFill>
              <a:ln w="9525">
                <a:noFill/>
                <a:round/>
                <a:headEnd/>
                <a:tailEnd/>
              </a:ln>
            </p:spPr>
            <p:txBody>
              <a:bodyPr wrap="none" lIns="41029" tIns="41029" rIns="41029" bIns="41029" anchor="ctr"/>
              <a:lstStyle/>
              <a:p>
                <a:pPr algn="ctr" defTabSz="820738"/>
                <a:endParaRPr lang="ja-JP" altLang="ja-JP" sz="400">
                  <a:solidFill>
                    <a:srgbClr val="000000"/>
                  </a:solidFill>
                  <a:latin typeface="Trebuchet MS" pitchFamily="34" charset="0"/>
                </a:endParaRPr>
              </a:p>
            </p:txBody>
          </p:sp>
          <p:sp>
            <p:nvSpPr>
              <p:cNvPr id="174129" name="Freeform 59"/>
              <p:cNvSpPr>
                <a:spLocks/>
              </p:cNvSpPr>
              <p:nvPr>
                <p:custDataLst>
                  <p:tags r:id="rId2"/>
                </p:custDataLst>
              </p:nvPr>
            </p:nvSpPr>
            <p:spPr bwMode="gray">
              <a:xfrm>
                <a:off x="534" y="2163"/>
                <a:ext cx="100" cy="266"/>
              </a:xfrm>
              <a:custGeom>
                <a:avLst/>
                <a:gdLst>
                  <a:gd name="T0" fmla="*/ 26 w 138"/>
                  <a:gd name="T1" fmla="*/ 0 h 212"/>
                  <a:gd name="T2" fmla="*/ 25 w 138"/>
                  <a:gd name="T3" fmla="*/ 8 h 212"/>
                  <a:gd name="T4" fmla="*/ 53 w 138"/>
                  <a:gd name="T5" fmla="*/ 16 h 212"/>
                  <a:gd name="T6" fmla="*/ 0 w 138"/>
                  <a:gd name="T7" fmla="*/ 16 h 212"/>
                  <a:gd name="T8" fmla="*/ 25 w 138"/>
                  <a:gd name="T9" fmla="*/ 28 h 212"/>
                  <a:gd name="T10" fmla="*/ 26 w 138"/>
                  <a:gd name="T11" fmla="*/ 35 h 212"/>
                  <a:gd name="T12" fmla="*/ 0 60000 65536"/>
                  <a:gd name="T13" fmla="*/ 0 60000 65536"/>
                  <a:gd name="T14" fmla="*/ 0 60000 65536"/>
                  <a:gd name="T15" fmla="*/ 0 60000 65536"/>
                  <a:gd name="T16" fmla="*/ 0 60000 65536"/>
                  <a:gd name="T17" fmla="*/ 0 60000 65536"/>
                  <a:gd name="T18" fmla="*/ 0 w 138"/>
                  <a:gd name="T19" fmla="*/ 0 h 212"/>
                  <a:gd name="T20" fmla="*/ 138 w 13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38" h="212">
                    <a:moveTo>
                      <a:pt x="67" y="0"/>
                    </a:moveTo>
                    <a:lnTo>
                      <a:pt x="65" y="54"/>
                    </a:lnTo>
                    <a:lnTo>
                      <a:pt x="138" y="114"/>
                    </a:lnTo>
                    <a:lnTo>
                      <a:pt x="0" y="114"/>
                    </a:lnTo>
                    <a:lnTo>
                      <a:pt x="66" y="176"/>
                    </a:lnTo>
                    <a:lnTo>
                      <a:pt x="67" y="212"/>
                    </a:lnTo>
                  </a:path>
                </a:pathLst>
              </a:custGeom>
              <a:solidFill>
                <a:srgbClr val="D8EAD8"/>
              </a:solidFill>
              <a:ln w="76200">
                <a:solidFill>
                  <a:srgbClr val="006600"/>
                </a:solidFill>
                <a:round/>
                <a:headEnd/>
                <a:tailEnd/>
              </a:ln>
            </p:spPr>
            <p:txBody>
              <a:bodyPr lIns="41029" tIns="41029" rIns="41029" bIns="41029" anchor="ctr">
                <a:spAutoFit/>
              </a:bodyPr>
              <a:lstStyle/>
              <a:p>
                <a:endParaRPr lang="ja-JP" altLang="en-US"/>
              </a:p>
            </p:txBody>
          </p:sp>
        </p:grpSp>
        <p:sp>
          <p:nvSpPr>
            <p:cNvPr id="174117" name="Text Box 77"/>
            <p:cNvSpPr txBox="1">
              <a:spLocks noChangeArrowheads="1"/>
            </p:cNvSpPr>
            <p:nvPr/>
          </p:nvSpPr>
          <p:spPr bwMode="auto">
            <a:xfrm>
              <a:off x="5796134" y="6630368"/>
              <a:ext cx="1509713" cy="398051"/>
            </a:xfrm>
            <a:prstGeom prst="rect">
              <a:avLst/>
            </a:prstGeom>
            <a:noFill/>
            <a:ln w="9525">
              <a:noFill/>
              <a:miter lim="800000"/>
              <a:headEnd/>
              <a:tailEnd/>
            </a:ln>
          </p:spPr>
          <p:txBody>
            <a:bodyPr lIns="82058" tIns="41029" rIns="82058" bIns="41029">
              <a:spAutoFit/>
            </a:bodyPr>
            <a:lstStyle/>
            <a:p>
              <a:pPr algn="ctr" defTabSz="820738"/>
              <a:r>
                <a:rPr lang="en-US" altLang="ja-JP" sz="1100" b="1">
                  <a:solidFill>
                    <a:srgbClr val="000000"/>
                  </a:solidFill>
                  <a:cs typeface="Arial" charset="0"/>
                </a:rPr>
                <a:t># of Cores</a:t>
              </a:r>
            </a:p>
          </p:txBody>
        </p:sp>
        <p:sp>
          <p:nvSpPr>
            <p:cNvPr id="174118" name="Line 45"/>
            <p:cNvSpPr>
              <a:spLocks noChangeShapeType="1"/>
            </p:cNvSpPr>
            <p:nvPr/>
          </p:nvSpPr>
          <p:spPr bwMode="auto">
            <a:xfrm flipV="1">
              <a:off x="5601353" y="3300626"/>
              <a:ext cx="2209800" cy="1927225"/>
            </a:xfrm>
            <a:prstGeom prst="line">
              <a:avLst/>
            </a:prstGeom>
            <a:noFill/>
            <a:ln w="76200">
              <a:solidFill>
                <a:srgbClr val="006600"/>
              </a:solidFill>
              <a:round/>
              <a:headEnd/>
              <a:tailEnd type="arrow" w="med" len="med"/>
            </a:ln>
          </p:spPr>
          <p:txBody>
            <a:bodyPr wrap="none" anchor="ctr"/>
            <a:lstStyle/>
            <a:p>
              <a:endParaRPr lang="ja-JP" altLang="en-US"/>
            </a:p>
          </p:txBody>
        </p:sp>
        <p:sp>
          <p:nvSpPr>
            <p:cNvPr id="174119" name="Text Box 76"/>
            <p:cNvSpPr txBox="1">
              <a:spLocks noChangeArrowheads="1"/>
            </p:cNvSpPr>
            <p:nvPr/>
          </p:nvSpPr>
          <p:spPr bwMode="auto">
            <a:xfrm>
              <a:off x="5858740" y="3748301"/>
              <a:ext cx="790153" cy="568113"/>
            </a:xfrm>
            <a:prstGeom prst="rect">
              <a:avLst/>
            </a:prstGeom>
            <a:noFill/>
            <a:ln w="9525">
              <a:noFill/>
              <a:miter lim="800000"/>
              <a:headEnd/>
              <a:tailEnd/>
            </a:ln>
          </p:spPr>
          <p:txBody>
            <a:bodyPr wrap="none" lIns="82058" tIns="41029" rIns="82058" bIns="41029">
              <a:spAutoFit/>
            </a:bodyPr>
            <a:lstStyle/>
            <a:p>
              <a:pPr algn="ctr" defTabSz="820738">
                <a:lnSpc>
                  <a:spcPct val="90000"/>
                </a:lnSpc>
              </a:pPr>
              <a:r>
                <a:rPr lang="en-GB" altLang="ja-JP" sz="1000" b="1">
                  <a:solidFill>
                    <a:srgbClr val="006600"/>
                  </a:solidFill>
                  <a:latin typeface="Trebuchet MS" pitchFamily="34" charset="0"/>
                  <a:cs typeface="Arial" charset="0"/>
                </a:rPr>
                <a:t>64</a:t>
              </a:r>
            </a:p>
            <a:p>
              <a:pPr algn="ctr" defTabSz="820738">
                <a:lnSpc>
                  <a:spcPct val="90000"/>
                </a:lnSpc>
              </a:pPr>
              <a:r>
                <a:rPr lang="en-GB" altLang="ja-JP" sz="1000" b="1">
                  <a:solidFill>
                    <a:srgbClr val="006600"/>
                  </a:solidFill>
                  <a:latin typeface="Trebuchet MS" pitchFamily="34" charset="0"/>
                  <a:cs typeface="Arial" charset="0"/>
                </a:rPr>
                <a:t>cores</a:t>
              </a:r>
            </a:p>
          </p:txBody>
        </p:sp>
        <p:pic>
          <p:nvPicPr>
            <p:cNvPr id="174120" name="Picture 28" descr="TILEProwithBack"/>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rot="-890719">
              <a:off x="5717241" y="4465851"/>
              <a:ext cx="685800" cy="685800"/>
            </a:xfrm>
            <a:prstGeom prst="rect">
              <a:avLst/>
            </a:prstGeom>
            <a:noFill/>
            <a:ln w="9525">
              <a:noFill/>
              <a:miter lim="800000"/>
              <a:headEnd/>
              <a:tailEnd/>
            </a:ln>
          </p:spPr>
        </p:pic>
        <p:sp>
          <p:nvSpPr>
            <p:cNvPr id="174121" name="Text Box 76"/>
            <p:cNvSpPr txBox="1">
              <a:spLocks noChangeArrowheads="1"/>
            </p:cNvSpPr>
            <p:nvPr/>
          </p:nvSpPr>
          <p:spPr bwMode="auto">
            <a:xfrm>
              <a:off x="5217389" y="4281701"/>
              <a:ext cx="790153" cy="568113"/>
            </a:xfrm>
            <a:prstGeom prst="rect">
              <a:avLst/>
            </a:prstGeom>
            <a:noFill/>
            <a:ln w="9525">
              <a:noFill/>
              <a:miter lim="800000"/>
              <a:headEnd/>
              <a:tailEnd/>
            </a:ln>
          </p:spPr>
          <p:txBody>
            <a:bodyPr wrap="none" lIns="82058" tIns="41029" rIns="82058" bIns="41029">
              <a:spAutoFit/>
            </a:bodyPr>
            <a:lstStyle/>
            <a:p>
              <a:pPr algn="ctr" defTabSz="820738">
                <a:lnSpc>
                  <a:spcPct val="90000"/>
                </a:lnSpc>
              </a:pPr>
              <a:r>
                <a:rPr lang="en-GB" altLang="ja-JP" sz="1000" b="1">
                  <a:solidFill>
                    <a:srgbClr val="006600"/>
                  </a:solidFill>
                  <a:latin typeface="Trebuchet MS" pitchFamily="34" charset="0"/>
                  <a:cs typeface="Arial" charset="0"/>
                </a:rPr>
                <a:t>36</a:t>
              </a:r>
            </a:p>
            <a:p>
              <a:pPr algn="ctr" defTabSz="820738">
                <a:lnSpc>
                  <a:spcPct val="90000"/>
                </a:lnSpc>
              </a:pPr>
              <a:r>
                <a:rPr lang="en-GB" altLang="ja-JP" sz="1000" b="1">
                  <a:solidFill>
                    <a:srgbClr val="006600"/>
                  </a:solidFill>
                  <a:latin typeface="Trebuchet MS" pitchFamily="34" charset="0"/>
                  <a:cs typeface="Arial" charset="0"/>
                </a:rPr>
                <a:t>cores</a:t>
              </a:r>
            </a:p>
          </p:txBody>
        </p:sp>
        <p:sp>
          <p:nvSpPr>
            <p:cNvPr id="174122" name="Text Box 76"/>
            <p:cNvSpPr txBox="1">
              <a:spLocks noChangeArrowheads="1"/>
            </p:cNvSpPr>
            <p:nvPr/>
          </p:nvSpPr>
          <p:spPr bwMode="auto">
            <a:xfrm>
              <a:off x="7001528" y="2578314"/>
              <a:ext cx="885825" cy="655574"/>
            </a:xfrm>
            <a:prstGeom prst="rect">
              <a:avLst/>
            </a:prstGeom>
            <a:solidFill>
              <a:schemeClr val="bg1"/>
            </a:solidFill>
            <a:ln w="9525">
              <a:noFill/>
              <a:miter lim="800000"/>
              <a:headEnd/>
              <a:tailEnd/>
            </a:ln>
          </p:spPr>
          <p:txBody>
            <a:bodyPr lIns="82058" tIns="41029" rIns="82058" bIns="41029">
              <a:spAutoFit/>
            </a:bodyPr>
            <a:lstStyle/>
            <a:p>
              <a:pPr algn="ctr" defTabSz="820738">
                <a:lnSpc>
                  <a:spcPct val="90000"/>
                </a:lnSpc>
              </a:pPr>
              <a:r>
                <a:rPr lang="en-GB" altLang="ja-JP" sz="1200" b="1">
                  <a:solidFill>
                    <a:srgbClr val="006600"/>
                  </a:solidFill>
                  <a:latin typeface="Trebuchet MS" pitchFamily="34" charset="0"/>
                  <a:cs typeface="Arial" charset="0"/>
                </a:rPr>
                <a:t>100</a:t>
              </a:r>
            </a:p>
            <a:p>
              <a:pPr algn="ctr" defTabSz="820738">
                <a:lnSpc>
                  <a:spcPct val="90000"/>
                </a:lnSpc>
              </a:pPr>
              <a:r>
                <a:rPr lang="en-GB" altLang="ja-JP" sz="1200" b="1">
                  <a:solidFill>
                    <a:srgbClr val="006600"/>
                  </a:solidFill>
                  <a:latin typeface="Trebuchet MS" pitchFamily="34" charset="0"/>
                  <a:cs typeface="Arial" charset="0"/>
                </a:rPr>
                <a:t>cores</a:t>
              </a:r>
            </a:p>
          </p:txBody>
        </p:sp>
        <p:pic>
          <p:nvPicPr>
            <p:cNvPr id="174123" name="Picture 27" descr="TILEProwithBack"/>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rot="-1009232">
              <a:off x="6391928" y="3757826"/>
              <a:ext cx="838200" cy="838200"/>
            </a:xfrm>
            <a:prstGeom prst="rect">
              <a:avLst/>
            </a:prstGeom>
            <a:noFill/>
            <a:ln w="9525">
              <a:noFill/>
              <a:miter lim="800000"/>
              <a:headEnd/>
              <a:tailEnd/>
            </a:ln>
          </p:spPr>
        </p:pic>
        <p:pic>
          <p:nvPicPr>
            <p:cNvPr id="174124" name="Picture 27" descr="TILEProwithBack"/>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rot="-861619">
              <a:off x="7734953" y="2576726"/>
              <a:ext cx="914400" cy="914400"/>
            </a:xfrm>
            <a:prstGeom prst="rect">
              <a:avLst/>
            </a:prstGeom>
            <a:noFill/>
            <a:ln w="9525">
              <a:noFill/>
              <a:miter lim="800000"/>
              <a:headEnd/>
              <a:tailEnd/>
            </a:ln>
          </p:spPr>
        </p:pic>
        <p:sp>
          <p:nvSpPr>
            <p:cNvPr id="174125" name="Text Box 76"/>
            <p:cNvSpPr txBox="1">
              <a:spLocks noChangeArrowheads="1"/>
            </p:cNvSpPr>
            <p:nvPr/>
          </p:nvSpPr>
          <p:spPr bwMode="auto">
            <a:xfrm>
              <a:off x="4641127" y="4923050"/>
              <a:ext cx="790153" cy="568113"/>
            </a:xfrm>
            <a:prstGeom prst="rect">
              <a:avLst/>
            </a:prstGeom>
            <a:noFill/>
            <a:ln w="9525">
              <a:noFill/>
              <a:miter lim="800000"/>
              <a:headEnd/>
              <a:tailEnd/>
            </a:ln>
          </p:spPr>
          <p:txBody>
            <a:bodyPr wrap="none" lIns="82058" tIns="41029" rIns="82058" bIns="41029">
              <a:spAutoFit/>
            </a:bodyPr>
            <a:lstStyle/>
            <a:p>
              <a:pPr algn="ctr" defTabSz="820738">
                <a:lnSpc>
                  <a:spcPct val="90000"/>
                </a:lnSpc>
              </a:pPr>
              <a:r>
                <a:rPr lang="en-GB" altLang="ja-JP" sz="1000" b="1">
                  <a:solidFill>
                    <a:srgbClr val="006600"/>
                  </a:solidFill>
                  <a:latin typeface="Trebuchet MS" pitchFamily="34" charset="0"/>
                  <a:cs typeface="Arial" charset="0"/>
                </a:rPr>
                <a:t>16</a:t>
              </a:r>
            </a:p>
            <a:p>
              <a:pPr algn="ctr" defTabSz="820738">
                <a:lnSpc>
                  <a:spcPct val="90000"/>
                </a:lnSpc>
              </a:pPr>
              <a:r>
                <a:rPr lang="en-GB" altLang="ja-JP" sz="1000" b="1">
                  <a:solidFill>
                    <a:srgbClr val="006600"/>
                  </a:solidFill>
                  <a:latin typeface="Trebuchet MS" pitchFamily="34" charset="0"/>
                  <a:cs typeface="Arial" charset="0"/>
                </a:rPr>
                <a:t>cores</a:t>
              </a:r>
            </a:p>
          </p:txBody>
        </p:sp>
        <p:sp>
          <p:nvSpPr>
            <p:cNvPr id="174126" name="Line 45"/>
            <p:cNvSpPr>
              <a:spLocks noChangeShapeType="1"/>
            </p:cNvSpPr>
            <p:nvPr/>
          </p:nvSpPr>
          <p:spPr bwMode="auto">
            <a:xfrm flipV="1">
              <a:off x="4991753" y="5281826"/>
              <a:ext cx="533400" cy="465138"/>
            </a:xfrm>
            <a:prstGeom prst="line">
              <a:avLst/>
            </a:prstGeom>
            <a:noFill/>
            <a:ln w="76200">
              <a:solidFill>
                <a:srgbClr val="006600"/>
              </a:solidFill>
              <a:prstDash val="sysDot"/>
              <a:round/>
              <a:headEnd/>
              <a:tailEnd/>
            </a:ln>
          </p:spPr>
          <p:txBody>
            <a:bodyPr wrap="none" anchor="ctr"/>
            <a:lstStyle/>
            <a:p>
              <a:endParaRPr lang="ja-JP" altLang="en-US"/>
            </a:p>
          </p:txBody>
        </p:sp>
        <p:pic>
          <p:nvPicPr>
            <p:cNvPr id="174127" name="Picture 28" descr="TILEProwithBack"/>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rot="-751263">
              <a:off x="5210828" y="4999251"/>
              <a:ext cx="609600" cy="609600"/>
            </a:xfrm>
            <a:prstGeom prst="rect">
              <a:avLst/>
            </a:prstGeom>
            <a:noFill/>
            <a:ln w="9525">
              <a:noFill/>
              <a:miter lim="800000"/>
              <a:headEnd/>
              <a:tailEnd/>
            </a:ln>
          </p:spPr>
        </p:pic>
      </p:grpSp>
      <p:sp>
        <p:nvSpPr>
          <p:cNvPr id="288" name="テキスト ボックス 287"/>
          <p:cNvSpPr txBox="1"/>
          <p:nvPr/>
        </p:nvSpPr>
        <p:spPr>
          <a:xfrm>
            <a:off x="2987675" y="4716463"/>
            <a:ext cx="1935163" cy="368300"/>
          </a:xfrm>
          <a:prstGeom prst="rect">
            <a:avLst/>
          </a:prstGeom>
          <a:noFill/>
        </p:spPr>
        <p:txBody>
          <a:bodyPr wrap="none">
            <a:spAutoFit/>
          </a:bodyPr>
          <a:lstStyle/>
          <a:p>
            <a:pPr fontAlgn="auto">
              <a:spcBef>
                <a:spcPts val="0"/>
              </a:spcBef>
              <a:spcAft>
                <a:spcPts val="0"/>
              </a:spcAft>
              <a:defRPr/>
            </a:pPr>
            <a:r>
              <a:rPr lang="ja-JP" altLang="en-US" b="1" dirty="0">
                <a:solidFill>
                  <a:prstClr val="black"/>
                </a:solidFill>
                <a:effectLst>
                  <a:outerShdw blurRad="38100" dist="38100" dir="2700000" algn="tl">
                    <a:srgbClr val="000000">
                      <a:alpha val="43137"/>
                    </a:srgbClr>
                  </a:outerShdw>
                </a:effectLst>
                <a:latin typeface="+mn-lt"/>
                <a:ea typeface="+mn-ea"/>
              </a:rPr>
              <a:t>マルチコア・チップ</a:t>
            </a:r>
            <a:endParaRPr lang="ja-JP" altLang="en-US" b="1" dirty="0">
              <a:solidFill>
                <a:prstClr val="black"/>
              </a:solidFill>
              <a:effectLst>
                <a:outerShdw blurRad="38100" dist="38100" dir="2700000" algn="tl">
                  <a:srgbClr val="000000">
                    <a:alpha val="43137"/>
                  </a:srgbClr>
                </a:outerShdw>
              </a:effectLst>
              <a:latin typeface="+mn-lt"/>
              <a:ea typeface="+mn-ea"/>
            </a:endParaRPr>
          </a:p>
        </p:txBody>
      </p:sp>
      <p:pic>
        <p:nvPicPr>
          <p:cNvPr id="174108" name="Picture 4" descr="Tilera_Tile_sm"/>
          <p:cNvPicPr>
            <a:picLocks noChangeAspect="1" noChangeArrowheads="1"/>
          </p:cNvPicPr>
          <p:nvPr/>
        </p:nvPicPr>
        <p:blipFill>
          <a:blip r:embed="rId15">
            <a:clrChange>
              <a:clrFrom>
                <a:srgbClr val="FFFFFF"/>
              </a:clrFrom>
              <a:clrTo>
                <a:srgbClr val="FFFFFF">
                  <a:alpha val="0"/>
                </a:srgbClr>
              </a:clrTo>
            </a:clrChange>
            <a:lum bright="-6000" contrast="12000"/>
          </a:blip>
          <a:srcRect/>
          <a:stretch>
            <a:fillRect/>
          </a:stretch>
        </p:blipFill>
        <p:spPr bwMode="auto">
          <a:xfrm>
            <a:off x="7566025" y="4537075"/>
            <a:ext cx="1316038" cy="1368425"/>
          </a:xfrm>
          <a:prstGeom prst="rect">
            <a:avLst/>
          </a:prstGeom>
          <a:noFill/>
          <a:ln w="9525">
            <a:noFill/>
            <a:miter lim="800000"/>
            <a:headEnd/>
            <a:tailEnd/>
          </a:ln>
        </p:spPr>
      </p:pic>
      <p:sp>
        <p:nvSpPr>
          <p:cNvPr id="289" name="V 字形矢印 288"/>
          <p:cNvSpPr/>
          <p:nvPr/>
        </p:nvSpPr>
        <p:spPr>
          <a:xfrm rot="227640">
            <a:off x="4832350" y="4021138"/>
            <a:ext cx="960438" cy="630237"/>
          </a:xfrm>
          <a:prstGeom prst="notchedRightArrow">
            <a:avLst>
              <a:gd name="adj1" fmla="val 39625"/>
              <a:gd name="adj2" fmla="val 3687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prstClr val="white"/>
              </a:solidFill>
            </a:endParaRPr>
          </a:p>
        </p:txBody>
      </p:sp>
      <p:pic>
        <p:nvPicPr>
          <p:cNvPr id="174110" name="Picture 2"/>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117475" y="3286125"/>
            <a:ext cx="2006600" cy="1943100"/>
          </a:xfrm>
          <a:prstGeom prst="rect">
            <a:avLst/>
          </a:prstGeom>
          <a:noFill/>
          <a:ln w="9525">
            <a:noFill/>
            <a:miter lim="800000"/>
            <a:headEnd/>
            <a:tailEnd/>
          </a:ln>
        </p:spPr>
      </p:pic>
      <p:sp>
        <p:nvSpPr>
          <p:cNvPr id="292" name="Rectangle 177"/>
          <p:cNvSpPr>
            <a:spLocks noChangeArrowheads="1"/>
          </p:cNvSpPr>
          <p:nvPr/>
        </p:nvSpPr>
        <p:spPr bwMode="auto">
          <a:xfrm>
            <a:off x="314325" y="776288"/>
            <a:ext cx="2147888" cy="258762"/>
          </a:xfrm>
          <a:prstGeom prst="rect">
            <a:avLst/>
          </a:prstGeom>
          <a:solidFill>
            <a:srgbClr val="FFFFFF"/>
          </a:solidFill>
          <a:ln>
            <a:solidFill>
              <a:srgbClr val="000000"/>
            </a:solidFill>
          </a:ln>
          <a:extLst/>
        </p:spPr>
        <p:txBody>
          <a:bodyPr lIns="36000" rIns="36000" anchor="ctr"/>
          <a:lstStyle/>
          <a:p>
            <a:pPr algn="ctr"/>
            <a:r>
              <a:rPr kumimoji="0" lang="ja-JP" altLang="en-US" sz="1000" b="1">
                <a:solidFill>
                  <a:srgbClr val="000000"/>
                </a:solidFill>
                <a:latin typeface="Myriad Pro"/>
                <a:ea typeface="Myriad Pro"/>
                <a:cs typeface="Myriad Pro"/>
              </a:rPr>
              <a:t>米国　タイレラ本社（シリコンバレー）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randombar(horizontal)">
                                      <p:cBhvr>
                                        <p:cTn id="7" dur="500"/>
                                        <p:tgtEl>
                                          <p:spTgt spid="57"/>
                                        </p:tgtEl>
                                      </p:cBhvr>
                                    </p:animEffect>
                                  </p:childTnLst>
                                </p:cTn>
                              </p:par>
                              <p:par>
                                <p:cTn id="8" presetID="3" presetClass="emph" presetSubtype="2" fill="hold" grpId="1" nodeType="withEffect">
                                  <p:stCondLst>
                                    <p:cond delay="0"/>
                                  </p:stCondLst>
                                  <p:childTnLst>
                                    <p:animClr clrSpc="rgb" dir="cw">
                                      <p:cBhvr override="childStyle">
                                        <p:cTn id="9" dur="1000" fill="hold"/>
                                        <p:tgtEl>
                                          <p:spTgt spid="57"/>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a:off x="1444625" y="485775"/>
            <a:ext cx="7558088" cy="0"/>
          </a:xfrm>
          <a:prstGeom prst="line">
            <a:avLst/>
          </a:prstGeom>
          <a:ln w="63500">
            <a:solidFill>
              <a:srgbClr val="006600"/>
            </a:solidFill>
          </a:ln>
        </p:spPr>
        <p:style>
          <a:lnRef idx="1">
            <a:schemeClr val="accent1"/>
          </a:lnRef>
          <a:fillRef idx="0">
            <a:schemeClr val="accent1"/>
          </a:fillRef>
          <a:effectRef idx="0">
            <a:schemeClr val="accent1"/>
          </a:effectRef>
          <a:fontRef idx="minor">
            <a:schemeClr val="tx1"/>
          </a:fontRef>
        </p:style>
      </p:cxnSp>
      <p:sp>
        <p:nvSpPr>
          <p:cNvPr id="41" name="Rectangle 5"/>
          <p:cNvSpPr>
            <a:spLocks noChangeArrowheads="1"/>
          </p:cNvSpPr>
          <p:nvPr/>
        </p:nvSpPr>
        <p:spPr bwMode="auto">
          <a:xfrm>
            <a:off x="220663" y="188913"/>
            <a:ext cx="3168650" cy="322262"/>
          </a:xfrm>
          <a:prstGeom prst="roundRect">
            <a:avLst>
              <a:gd name="adj" fmla="val 9093"/>
            </a:avLst>
          </a:prstGeom>
          <a:solidFill>
            <a:srgbClr val="006600"/>
          </a:solidFill>
          <a:ln w="9525">
            <a:solidFill>
              <a:srgbClr val="006600"/>
            </a:solidFill>
            <a:round/>
            <a:headEnd/>
            <a:tailEnd/>
          </a:ln>
        </p:spPr>
        <p:txBody>
          <a:bodyPr lIns="72000" tIns="0" rIns="0" bIns="0" anchor="ctr">
            <a:spAutoFit/>
          </a:bodyPr>
          <a:lstStyle/>
          <a:p>
            <a:pPr fontAlgn="auto">
              <a:spcBef>
                <a:spcPts val="0"/>
              </a:spcBef>
              <a:spcAft>
                <a:spcPts val="0"/>
              </a:spcAft>
              <a:defRPr/>
            </a:pPr>
            <a:r>
              <a:rPr kumimoji="0" lang="ja-JP" altLang="en-US" sz="2000" b="1" kern="0" dirty="0">
                <a:solidFill>
                  <a:srgbClr val="FFFFFF"/>
                </a:solidFill>
                <a:latin typeface="Trebuchet MS" pitchFamily="34" charset="0"/>
                <a:ea typeface="+mn-ea"/>
              </a:rPr>
              <a:t>マルチコア開発環境</a:t>
            </a:r>
            <a:endParaRPr kumimoji="0" lang="ja-JP" altLang="en-US" sz="2000" b="1" kern="0" dirty="0">
              <a:solidFill>
                <a:srgbClr val="FFFFFF"/>
              </a:solidFill>
              <a:latin typeface="Trebuchet MS" pitchFamily="34" charset="0"/>
              <a:ea typeface="+mn-ea"/>
            </a:endParaRPr>
          </a:p>
        </p:txBody>
      </p:sp>
      <p:sp>
        <p:nvSpPr>
          <p:cNvPr id="42" name="二等辺三角形 41"/>
          <p:cNvSpPr/>
          <p:nvPr/>
        </p:nvSpPr>
        <p:spPr bwMode="auto">
          <a:xfrm rot="5400000">
            <a:off x="3446462" y="128588"/>
            <a:ext cx="322263" cy="458788"/>
          </a:xfrm>
          <a:prstGeom prst="triangle">
            <a:avLst>
              <a:gd name="adj" fmla="val 100000"/>
            </a:avLst>
          </a:prstGeom>
          <a:solidFill>
            <a:srgbClr val="006600"/>
          </a:solidFill>
          <a:ln>
            <a:noFill/>
          </a:ln>
          <a:extLst/>
        </p:spPr>
        <p:txBody>
          <a:bodyPr lIns="36000" rIns="36000" anchor="ctr"/>
          <a:lstStyle/>
          <a:p>
            <a:endParaRPr kumimoji="0" lang="ja-JP" altLang="en-US" sz="900">
              <a:solidFill>
                <a:srgbClr val="000000"/>
              </a:solidFill>
              <a:latin typeface="Calibri" pitchFamily="34" charset="0"/>
              <a:ea typeface="Myriad Pro"/>
              <a:cs typeface="Myriad Pro"/>
            </a:endParaRPr>
          </a:p>
        </p:txBody>
      </p:sp>
      <p:sp>
        <p:nvSpPr>
          <p:cNvPr id="176132" name="Rectangle 2"/>
          <p:cNvSpPr>
            <a:spLocks noChangeArrowheads="1"/>
          </p:cNvSpPr>
          <p:nvPr/>
        </p:nvSpPr>
        <p:spPr bwMode="auto">
          <a:xfrm>
            <a:off x="4737100" y="696913"/>
            <a:ext cx="4083050" cy="3740150"/>
          </a:xfrm>
          <a:prstGeom prst="roundRect">
            <a:avLst>
              <a:gd name="adj" fmla="val 949"/>
            </a:avLst>
          </a:prstGeom>
          <a:solidFill>
            <a:srgbClr val="D8EAD8"/>
          </a:solidFill>
          <a:ln w="9525">
            <a:noFill/>
            <a:round/>
            <a:headEnd/>
            <a:tailEnd/>
          </a:ln>
        </p:spPr>
        <p:txBody>
          <a:bodyPr lIns="91429" tIns="45714" rIns="91429" bIns="45714"/>
          <a:lstStyle/>
          <a:p>
            <a:pPr marL="342900" indent="-342900">
              <a:spcBef>
                <a:spcPct val="75000"/>
              </a:spcBef>
              <a:buSzPct val="105000"/>
              <a:buFont typeface="Arial" charset="0"/>
              <a:buNone/>
            </a:pPr>
            <a:endParaRPr lang="ja-JP" altLang="ja-JP" sz="2000">
              <a:solidFill>
                <a:srgbClr val="000000"/>
              </a:solidFill>
              <a:latin typeface="Calibri" pitchFamily="34" charset="0"/>
            </a:endParaRPr>
          </a:p>
        </p:txBody>
      </p:sp>
      <p:sp>
        <p:nvSpPr>
          <p:cNvPr id="176133" name="Rectangle 3"/>
          <p:cNvSpPr>
            <a:spLocks noChangeArrowheads="1"/>
          </p:cNvSpPr>
          <p:nvPr/>
        </p:nvSpPr>
        <p:spPr bwMode="auto">
          <a:xfrm>
            <a:off x="441325" y="692150"/>
            <a:ext cx="4086225" cy="3738563"/>
          </a:xfrm>
          <a:prstGeom prst="roundRect">
            <a:avLst>
              <a:gd name="adj" fmla="val 1083"/>
            </a:avLst>
          </a:prstGeom>
          <a:solidFill>
            <a:srgbClr val="D8EAD8"/>
          </a:solidFill>
          <a:ln w="9525">
            <a:noFill/>
            <a:round/>
            <a:headEnd/>
            <a:tailEnd/>
          </a:ln>
        </p:spPr>
        <p:txBody>
          <a:bodyPr/>
          <a:lstStyle/>
          <a:p>
            <a:pPr marL="342900" indent="-342900">
              <a:spcBef>
                <a:spcPct val="75000"/>
              </a:spcBef>
              <a:buSzPct val="105000"/>
              <a:buFont typeface="Arial" charset="0"/>
              <a:buNone/>
            </a:pPr>
            <a:endParaRPr lang="ja-JP" altLang="ja-JP" sz="2000">
              <a:solidFill>
                <a:srgbClr val="000000"/>
              </a:solidFill>
              <a:latin typeface="Calibri" pitchFamily="34" charset="0"/>
            </a:endParaRPr>
          </a:p>
        </p:txBody>
      </p:sp>
      <p:sp>
        <p:nvSpPr>
          <p:cNvPr id="176134" name="Rectangle 6"/>
          <p:cNvSpPr>
            <a:spLocks noChangeArrowheads="1"/>
          </p:cNvSpPr>
          <p:nvPr/>
        </p:nvSpPr>
        <p:spPr bwMode="auto">
          <a:xfrm>
            <a:off x="5559425" y="620713"/>
            <a:ext cx="2438400" cy="457200"/>
          </a:xfrm>
          <a:prstGeom prst="rect">
            <a:avLst/>
          </a:prstGeom>
          <a:noFill/>
          <a:ln w="9525">
            <a:noFill/>
            <a:miter lim="800000"/>
            <a:headEnd/>
            <a:tailEnd/>
          </a:ln>
        </p:spPr>
        <p:txBody>
          <a:bodyPr wrap="none" anchor="ctr"/>
          <a:lstStyle/>
          <a:p>
            <a:r>
              <a:rPr lang="ja-JP" altLang="en-US" b="1" u="sng">
                <a:solidFill>
                  <a:srgbClr val="000000"/>
                </a:solidFill>
                <a:latin typeface="Calibri" pitchFamily="34" charset="0"/>
              </a:rPr>
              <a:t>アプリケーションスタック</a:t>
            </a:r>
            <a:endParaRPr lang="en-US" altLang="ja-JP" b="1" u="sng">
              <a:solidFill>
                <a:srgbClr val="000000"/>
              </a:solidFill>
              <a:latin typeface="Calibri" pitchFamily="34" charset="0"/>
            </a:endParaRPr>
          </a:p>
        </p:txBody>
      </p:sp>
      <p:pic>
        <p:nvPicPr>
          <p:cNvPr id="176135" name="Picture 14" descr="TileraMDEGUI"/>
          <p:cNvPicPr>
            <a:picLocks noChangeAspect="1" noChangeArrowheads="1"/>
          </p:cNvPicPr>
          <p:nvPr/>
        </p:nvPicPr>
        <p:blipFill>
          <a:blip r:embed="rId3"/>
          <a:srcRect/>
          <a:stretch>
            <a:fillRect/>
          </a:stretch>
        </p:blipFill>
        <p:spPr bwMode="auto">
          <a:xfrm>
            <a:off x="3063875" y="2770188"/>
            <a:ext cx="1350963" cy="1096962"/>
          </a:xfrm>
          <a:prstGeom prst="rect">
            <a:avLst/>
          </a:prstGeom>
          <a:noFill/>
          <a:ln w="9525">
            <a:noFill/>
            <a:miter lim="800000"/>
            <a:headEnd/>
            <a:tailEnd/>
          </a:ln>
        </p:spPr>
      </p:pic>
      <p:pic>
        <p:nvPicPr>
          <p:cNvPr id="176136" name="Picture 12" descr="ProfileView4"/>
          <p:cNvPicPr>
            <a:picLocks noChangeAspect="1" noChangeArrowheads="1"/>
          </p:cNvPicPr>
          <p:nvPr/>
        </p:nvPicPr>
        <p:blipFill>
          <a:blip r:embed="rId4"/>
          <a:srcRect/>
          <a:stretch>
            <a:fillRect/>
          </a:stretch>
        </p:blipFill>
        <p:spPr bwMode="auto">
          <a:xfrm>
            <a:off x="2530475" y="3282950"/>
            <a:ext cx="1370013" cy="1101725"/>
          </a:xfrm>
          <a:prstGeom prst="rect">
            <a:avLst/>
          </a:prstGeom>
          <a:noFill/>
          <a:ln w="9525">
            <a:noFill/>
            <a:miter lim="800000"/>
            <a:headEnd/>
            <a:tailEnd/>
          </a:ln>
        </p:spPr>
      </p:pic>
      <p:pic>
        <p:nvPicPr>
          <p:cNvPr id="176137" name="Picture 11"/>
          <p:cNvPicPr>
            <a:picLocks noChangeAspect="1" noChangeArrowheads="1"/>
          </p:cNvPicPr>
          <p:nvPr/>
        </p:nvPicPr>
        <p:blipFill>
          <a:blip r:embed="rId5"/>
          <a:srcRect/>
          <a:stretch>
            <a:fillRect/>
          </a:stretch>
        </p:blipFill>
        <p:spPr bwMode="auto">
          <a:xfrm>
            <a:off x="3465513" y="2154238"/>
            <a:ext cx="952500" cy="414337"/>
          </a:xfrm>
          <a:prstGeom prst="rect">
            <a:avLst/>
          </a:prstGeom>
          <a:noFill/>
          <a:ln w="9525">
            <a:noFill/>
            <a:miter lim="800000"/>
            <a:headEnd/>
            <a:tailEnd/>
          </a:ln>
        </p:spPr>
      </p:pic>
      <p:pic>
        <p:nvPicPr>
          <p:cNvPr id="176138" name="Picture 12" descr="eclipse_home_header"/>
          <p:cNvPicPr>
            <a:picLocks noChangeAspect="1" noChangeArrowheads="1"/>
          </p:cNvPicPr>
          <p:nvPr/>
        </p:nvPicPr>
        <p:blipFill>
          <a:blip r:embed="rId6"/>
          <a:srcRect/>
          <a:stretch>
            <a:fillRect/>
          </a:stretch>
        </p:blipFill>
        <p:spPr bwMode="auto">
          <a:xfrm>
            <a:off x="2611438" y="2216150"/>
            <a:ext cx="757237" cy="422275"/>
          </a:xfrm>
          <a:prstGeom prst="rect">
            <a:avLst/>
          </a:prstGeom>
          <a:noFill/>
          <a:ln w="9525">
            <a:noFill/>
            <a:miter lim="800000"/>
            <a:headEnd/>
            <a:tailEnd/>
          </a:ln>
        </p:spPr>
      </p:pic>
      <p:grpSp>
        <p:nvGrpSpPr>
          <p:cNvPr id="176139" name="Group 12"/>
          <p:cNvGrpSpPr>
            <a:grpSpLocks/>
          </p:cNvGrpSpPr>
          <p:nvPr/>
        </p:nvGrpSpPr>
        <p:grpSpPr bwMode="auto">
          <a:xfrm>
            <a:off x="2981325" y="1281113"/>
            <a:ext cx="815975" cy="771525"/>
            <a:chOff x="480" y="1536"/>
            <a:chExt cx="481" cy="455"/>
          </a:xfrm>
        </p:grpSpPr>
        <p:sp>
          <p:nvSpPr>
            <p:cNvPr id="78" name="Oval 13"/>
            <p:cNvSpPr>
              <a:spLocks noChangeArrowheads="1"/>
            </p:cNvSpPr>
            <p:nvPr/>
          </p:nvSpPr>
          <p:spPr bwMode="auto">
            <a:xfrm>
              <a:off x="618" y="1692"/>
              <a:ext cx="186" cy="240"/>
            </a:xfrm>
            <a:prstGeom prst="ellipse">
              <a:avLst/>
            </a:prstGeom>
            <a:solidFill>
              <a:srgbClr val="FFFFFF"/>
            </a:solidFill>
            <a:ln>
              <a:noFill/>
            </a:ln>
            <a:extLst>
              <a:ext uri="{91240B29-F687-4F45-9708-019B960494DF}"/>
            </a:extLst>
          </p:spPr>
          <p:txBody>
            <a:bodyPr wrap="none" anchor="ctr"/>
            <a:lstStyle/>
            <a:p>
              <a:pPr fontAlgn="auto">
                <a:spcBef>
                  <a:spcPts val="0"/>
                </a:spcBef>
                <a:spcAft>
                  <a:spcPts val="0"/>
                </a:spcAft>
                <a:defRPr/>
              </a:pPr>
              <a:endParaRPr kumimoji="0" lang="ja-JP" altLang="ja-JP" sz="2000" kern="0">
                <a:solidFill>
                  <a:sysClr val="windowText" lastClr="000000"/>
                </a:solidFill>
                <a:latin typeface="+mn-lt"/>
                <a:ea typeface="+mn-ea"/>
              </a:endParaRPr>
            </a:p>
          </p:txBody>
        </p:sp>
        <p:pic>
          <p:nvPicPr>
            <p:cNvPr id="176173" name="Picture 13" descr="linux-logo">
              <a:hlinkClick r:id="rId7"/>
            </p:cNvPr>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480" y="1536"/>
              <a:ext cx="481" cy="455"/>
            </a:xfrm>
            <a:prstGeom prst="rect">
              <a:avLst/>
            </a:prstGeom>
            <a:noFill/>
            <a:ln w="9525">
              <a:noFill/>
              <a:miter lim="800000"/>
              <a:headEnd/>
              <a:tailEnd/>
            </a:ln>
          </p:spPr>
        </p:pic>
      </p:grpSp>
      <p:sp>
        <p:nvSpPr>
          <p:cNvPr id="176140" name="Rectangle 15"/>
          <p:cNvSpPr>
            <a:spLocks noChangeArrowheads="1"/>
          </p:cNvSpPr>
          <p:nvPr/>
        </p:nvSpPr>
        <p:spPr bwMode="auto">
          <a:xfrm>
            <a:off x="533400" y="1038225"/>
            <a:ext cx="2362200" cy="2895600"/>
          </a:xfrm>
          <a:prstGeom prst="rect">
            <a:avLst/>
          </a:prstGeom>
          <a:noFill/>
          <a:ln w="9525">
            <a:noFill/>
            <a:miter lim="800000"/>
            <a:headEnd/>
            <a:tailEnd/>
          </a:ln>
        </p:spPr>
        <p:txBody>
          <a:bodyPr/>
          <a:lstStyle/>
          <a:p>
            <a:pPr marL="342900" indent="-342900" eaLnBrk="0" hangingPunct="0">
              <a:spcBef>
                <a:spcPct val="10000"/>
              </a:spcBef>
              <a:buClr>
                <a:srgbClr val="257125"/>
              </a:buClr>
              <a:buSzPct val="50000"/>
            </a:pPr>
            <a:r>
              <a:rPr lang="ja-JP" altLang="en-US" sz="1400" b="1" u="sng">
                <a:solidFill>
                  <a:srgbClr val="000000"/>
                </a:solidFill>
                <a:latin typeface="Calibri" pitchFamily="34" charset="0"/>
              </a:rPr>
              <a:t>コンパイラ開発環境</a:t>
            </a:r>
            <a:endParaRPr lang="en-US" altLang="ja-JP" sz="14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fr-FR" altLang="ja-JP" sz="1200">
                <a:solidFill>
                  <a:srgbClr val="000000"/>
                </a:solidFill>
                <a:latin typeface="Calibri" pitchFamily="34" charset="0"/>
              </a:rPr>
              <a:t>SMP Linux</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Redhat Enterprise</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Cent OS</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fr-FR" altLang="ja-JP" sz="1200">
                <a:solidFill>
                  <a:srgbClr val="000000"/>
                </a:solidFill>
                <a:latin typeface="Calibri" pitchFamily="34" charset="0"/>
              </a:rPr>
              <a:t>ANSI C/C++</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fr-FR" altLang="ja-JP" sz="1200">
                <a:solidFill>
                  <a:srgbClr val="000000"/>
                </a:solidFill>
                <a:latin typeface="Calibri" pitchFamily="34" charset="0"/>
              </a:rPr>
              <a:t>Java</a:t>
            </a:r>
          </a:p>
          <a:p>
            <a:pPr marL="342900" indent="-342900" eaLnBrk="0" hangingPunct="0">
              <a:spcBef>
                <a:spcPct val="10000"/>
              </a:spcBef>
              <a:buClr>
                <a:srgbClr val="257125"/>
              </a:buClr>
              <a:buSzPct val="50000"/>
            </a:pPr>
            <a:endParaRPr lang="en-US" altLang="ja-JP" sz="300">
              <a:solidFill>
                <a:srgbClr val="000000"/>
              </a:solidFill>
              <a:latin typeface="Calibri" pitchFamily="34" charset="0"/>
            </a:endParaRPr>
          </a:p>
          <a:p>
            <a:pPr marL="342900" indent="-342900" eaLnBrk="0" hangingPunct="0">
              <a:spcBef>
                <a:spcPct val="10000"/>
              </a:spcBef>
              <a:buClr>
                <a:srgbClr val="257125"/>
              </a:buClr>
              <a:buSzPct val="50000"/>
            </a:pPr>
            <a:endParaRPr lang="en-US" altLang="ja-JP" sz="300">
              <a:solidFill>
                <a:srgbClr val="000000"/>
              </a:solidFill>
              <a:latin typeface="Calibri" pitchFamily="34" charset="0"/>
            </a:endParaRPr>
          </a:p>
          <a:p>
            <a:pPr marL="342900" indent="-342900" eaLnBrk="0" hangingPunct="0">
              <a:spcBef>
                <a:spcPct val="10000"/>
              </a:spcBef>
              <a:buClr>
                <a:srgbClr val="257125"/>
              </a:buClr>
              <a:buSzPct val="50000"/>
            </a:pPr>
            <a:r>
              <a:rPr lang="ja-JP" altLang="en-US" sz="1400" b="1" u="sng">
                <a:solidFill>
                  <a:srgbClr val="000000"/>
                </a:solidFill>
                <a:latin typeface="Calibri" pitchFamily="34" charset="0"/>
              </a:rPr>
              <a:t>統合開発ツール</a:t>
            </a:r>
            <a:endParaRPr lang="en-US" altLang="ja-JP" sz="14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 </a:t>
            </a:r>
            <a:r>
              <a:rPr lang="en-US" altLang="ja-JP" sz="1200">
                <a:solidFill>
                  <a:srgbClr val="000000"/>
                </a:solidFill>
                <a:latin typeface="Calibri" pitchFamily="34" charset="0"/>
              </a:rPr>
              <a:t>TILERA</a:t>
            </a:r>
            <a:r>
              <a:rPr lang="ja-JP" altLang="en-US" sz="1200">
                <a:solidFill>
                  <a:srgbClr val="000000"/>
                </a:solidFill>
                <a:latin typeface="Calibri" pitchFamily="34" charset="0"/>
              </a:rPr>
              <a:t>社製 “</a:t>
            </a:r>
            <a:r>
              <a:rPr lang="en-US" altLang="ja-JP" sz="1200">
                <a:solidFill>
                  <a:srgbClr val="000000"/>
                </a:solidFill>
                <a:latin typeface="Calibri" pitchFamily="34" charset="0"/>
              </a:rPr>
              <a:t>MDE”</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GCC compiler</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Standard gdb gprof</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Eclipse IDE</a:t>
            </a:r>
          </a:p>
          <a:p>
            <a:pPr marL="342900" indent="-342900" eaLnBrk="0" hangingPunct="0">
              <a:spcBef>
                <a:spcPct val="10000"/>
              </a:spcBef>
              <a:buClr>
                <a:srgbClr val="257125"/>
              </a:buClr>
              <a:buSzPct val="50000"/>
            </a:pPr>
            <a:endParaRPr lang="en-US" altLang="ja-JP" sz="300">
              <a:solidFill>
                <a:srgbClr val="000000"/>
              </a:solidFill>
              <a:latin typeface="Calibri" pitchFamily="34" charset="0"/>
            </a:endParaRPr>
          </a:p>
          <a:p>
            <a:pPr marL="342900" indent="-342900" eaLnBrk="0" hangingPunct="0">
              <a:spcBef>
                <a:spcPct val="10000"/>
              </a:spcBef>
              <a:buClr>
                <a:srgbClr val="257125"/>
              </a:buClr>
              <a:buSzPct val="50000"/>
            </a:pPr>
            <a:endParaRPr lang="en-US" altLang="ja-JP" sz="300">
              <a:solidFill>
                <a:srgbClr val="000000"/>
              </a:solidFill>
              <a:latin typeface="Calibri" pitchFamily="34" charset="0"/>
            </a:endParaRPr>
          </a:p>
          <a:p>
            <a:pPr marL="342900" indent="-342900" eaLnBrk="0" hangingPunct="0">
              <a:spcBef>
                <a:spcPct val="10000"/>
              </a:spcBef>
              <a:buClr>
                <a:srgbClr val="257125"/>
              </a:buClr>
              <a:buSzPct val="50000"/>
            </a:pPr>
            <a:r>
              <a:rPr lang="ja-JP" altLang="en-US" sz="1400" b="1" u="sng">
                <a:solidFill>
                  <a:srgbClr val="000000"/>
                </a:solidFill>
                <a:latin typeface="Calibri" pitchFamily="34" charset="0"/>
              </a:rPr>
              <a:t>デバッガ環境</a:t>
            </a:r>
            <a:endParaRPr lang="en-US" altLang="ja-JP" sz="1400" b="1" u="sng">
              <a:solidFill>
                <a:srgbClr val="000000"/>
              </a:solidFill>
              <a:latin typeface="Calibri" pitchFamily="34" charset="0"/>
            </a:endParaRP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 </a:t>
            </a:r>
            <a:r>
              <a:rPr lang="en-US" altLang="ja-JP" sz="1200">
                <a:solidFill>
                  <a:srgbClr val="000000"/>
                </a:solidFill>
                <a:latin typeface="Calibri" pitchFamily="34" charset="0"/>
              </a:rPr>
              <a:t>TILERA</a:t>
            </a:r>
            <a:r>
              <a:rPr lang="ja-JP" altLang="en-US" sz="1200">
                <a:solidFill>
                  <a:srgbClr val="000000"/>
                </a:solidFill>
                <a:latin typeface="Calibri" pitchFamily="34" charset="0"/>
              </a:rPr>
              <a:t>社製 “</a:t>
            </a:r>
            <a:r>
              <a:rPr lang="en-US" altLang="ja-JP" sz="1200">
                <a:solidFill>
                  <a:srgbClr val="000000"/>
                </a:solidFill>
                <a:latin typeface="Calibri" pitchFamily="34" charset="0"/>
              </a:rPr>
              <a:t>IDE”</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Multicore debug</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Multicore profile</a:t>
            </a:r>
          </a:p>
          <a:p>
            <a:pPr marL="342900" indent="-342900" eaLnBrk="0" hangingPunct="0">
              <a:spcBef>
                <a:spcPct val="10000"/>
              </a:spcBef>
              <a:buClr>
                <a:srgbClr val="257125"/>
              </a:buClr>
              <a:buSzPct val="50000"/>
              <a:buFont typeface="Wingdings" pitchFamily="2" charset="2"/>
              <a:buChar char="u"/>
            </a:pPr>
            <a:endParaRPr lang="en-US" altLang="ja-JP" sz="1100">
              <a:solidFill>
                <a:srgbClr val="000000"/>
              </a:solidFill>
              <a:latin typeface="Calibri" pitchFamily="34" charset="0"/>
            </a:endParaRPr>
          </a:p>
        </p:txBody>
      </p:sp>
      <p:sp>
        <p:nvSpPr>
          <p:cNvPr id="176141" name="Text Box 16"/>
          <p:cNvSpPr txBox="1">
            <a:spLocks noChangeArrowheads="1"/>
          </p:cNvSpPr>
          <p:nvPr/>
        </p:nvSpPr>
        <p:spPr bwMode="auto">
          <a:xfrm>
            <a:off x="1833563" y="652463"/>
            <a:ext cx="1304925" cy="369887"/>
          </a:xfrm>
          <a:prstGeom prst="rect">
            <a:avLst/>
          </a:prstGeom>
          <a:noFill/>
          <a:ln w="9525">
            <a:noFill/>
            <a:miter lim="800000"/>
            <a:headEnd/>
            <a:tailEnd/>
          </a:ln>
        </p:spPr>
        <p:txBody>
          <a:bodyPr wrap="none">
            <a:spAutoFit/>
          </a:bodyPr>
          <a:lstStyle/>
          <a:p>
            <a:pPr algn="ctr"/>
            <a:r>
              <a:rPr lang="ja-JP" altLang="en-US" b="1" u="sng">
                <a:solidFill>
                  <a:srgbClr val="000000"/>
                </a:solidFill>
              </a:rPr>
              <a:t>開発ツール</a:t>
            </a:r>
            <a:endParaRPr lang="en-US" altLang="ja-JP" b="1" u="sng">
              <a:solidFill>
                <a:srgbClr val="000000"/>
              </a:solidFill>
            </a:endParaRPr>
          </a:p>
        </p:txBody>
      </p:sp>
      <p:sp>
        <p:nvSpPr>
          <p:cNvPr id="176142" name="Rectangle 17"/>
          <p:cNvSpPr>
            <a:spLocks noChangeArrowheads="1"/>
          </p:cNvSpPr>
          <p:nvPr/>
        </p:nvSpPr>
        <p:spPr bwMode="auto">
          <a:xfrm>
            <a:off x="4829175" y="1038225"/>
            <a:ext cx="2409825" cy="2892425"/>
          </a:xfrm>
          <a:prstGeom prst="rect">
            <a:avLst/>
          </a:prstGeom>
          <a:noFill/>
          <a:ln w="9525">
            <a:noFill/>
            <a:miter lim="800000"/>
            <a:headEnd/>
            <a:tailEnd/>
          </a:ln>
        </p:spPr>
        <p:txBody>
          <a:bodyPr/>
          <a:lstStyle/>
          <a:p>
            <a:pPr marL="342900" indent="-342900" eaLnBrk="0" hangingPunct="0">
              <a:spcBef>
                <a:spcPct val="10000"/>
              </a:spcBef>
              <a:buClr>
                <a:srgbClr val="257125"/>
              </a:buClr>
              <a:buSzPct val="50000"/>
            </a:pPr>
            <a:r>
              <a:rPr lang="en-US" altLang="ja-JP" sz="1200" b="1" u="sng">
                <a:solidFill>
                  <a:srgbClr val="000000"/>
                </a:solidFill>
                <a:latin typeface="ＭＳ Ｐゴシック 本文"/>
              </a:rPr>
              <a:t>Application layer</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Open source apps</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Standard C/C++ libs</a:t>
            </a:r>
          </a:p>
          <a:p>
            <a:pPr marL="342900" indent="-342900" eaLnBrk="0" hangingPunct="0">
              <a:spcBef>
                <a:spcPct val="10000"/>
              </a:spcBef>
              <a:buClr>
                <a:srgbClr val="257125"/>
              </a:buClr>
              <a:buSzPct val="50000"/>
            </a:pPr>
            <a:endParaRPr lang="en-US" altLang="ja-JP" sz="1200">
              <a:solidFill>
                <a:srgbClr val="000000"/>
              </a:solidFill>
              <a:latin typeface="Calibri" pitchFamily="34" charset="0"/>
            </a:endParaRPr>
          </a:p>
          <a:p>
            <a:pPr marL="342900" indent="-342900" eaLnBrk="0" hangingPunct="0">
              <a:spcBef>
                <a:spcPct val="10000"/>
              </a:spcBef>
              <a:buClr>
                <a:srgbClr val="257125"/>
              </a:buClr>
              <a:buSzPct val="50000"/>
            </a:pPr>
            <a:r>
              <a:rPr lang="en-US" altLang="ja-JP" sz="1200" b="1" u="sng">
                <a:solidFill>
                  <a:srgbClr val="000000"/>
                </a:solidFill>
                <a:latin typeface="ＭＳ Ｐゴシック 本文"/>
              </a:rPr>
              <a:t>Operating System layer</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SMP Linux 2.6.26-38</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Zero Overhead Linux</a:t>
            </a:r>
          </a:p>
          <a:p>
            <a:pPr marL="342900" indent="-342900" eaLnBrk="0" hangingPunct="0">
              <a:spcBef>
                <a:spcPct val="10000"/>
              </a:spcBef>
              <a:buClr>
                <a:srgbClr val="257125"/>
              </a:buClr>
              <a:buSzPct val="50000"/>
            </a:pPr>
            <a:r>
              <a:rPr lang="en-US" altLang="ja-JP" sz="1200">
                <a:solidFill>
                  <a:srgbClr val="000000"/>
                </a:solidFill>
                <a:latin typeface="Calibri" pitchFamily="34" charset="0"/>
              </a:rPr>
              <a:t> </a:t>
            </a: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割り込み無しの高速モード</a:t>
            </a:r>
            <a:endParaRPr lang="en-US" altLang="ja-JP" sz="1200">
              <a:solidFill>
                <a:srgbClr val="000000"/>
              </a:solidFill>
              <a:latin typeface="Calibri" pitchFamily="34" charset="0"/>
            </a:endParaRP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Bare metal environment</a:t>
            </a:r>
          </a:p>
          <a:p>
            <a:pPr marL="342900" indent="-342900" eaLnBrk="0" hangingPunct="0">
              <a:spcBef>
                <a:spcPct val="10000"/>
              </a:spcBef>
              <a:buClr>
                <a:srgbClr val="257125"/>
              </a:buClr>
              <a:buSzPct val="50000"/>
            </a:pPr>
            <a:r>
              <a:rPr lang="en-US" altLang="ja-JP" sz="1200">
                <a:solidFill>
                  <a:srgbClr val="000000"/>
                </a:solidFill>
                <a:latin typeface="Calibri" pitchFamily="34" charset="0"/>
              </a:rPr>
              <a:t> </a:t>
            </a:r>
            <a:r>
              <a:rPr lang="ja-JP" altLang="en-US" sz="1200">
                <a:solidFill>
                  <a:srgbClr val="000000"/>
                </a:solidFill>
                <a:latin typeface="Calibri" pitchFamily="34" charset="0"/>
              </a:rPr>
              <a:t>　　</a:t>
            </a:r>
            <a:r>
              <a:rPr lang="en-US" altLang="ja-JP" sz="1200">
                <a:solidFill>
                  <a:srgbClr val="000000"/>
                </a:solidFill>
                <a:latin typeface="Calibri" pitchFamily="34" charset="0"/>
              </a:rPr>
              <a:t>-</a:t>
            </a:r>
            <a:r>
              <a:rPr lang="ja-JP" altLang="en-US" sz="1200">
                <a:solidFill>
                  <a:srgbClr val="000000"/>
                </a:solidFill>
                <a:latin typeface="Calibri" pitchFamily="34" charset="0"/>
              </a:rPr>
              <a:t> </a:t>
            </a:r>
            <a:r>
              <a:rPr lang="en-US" altLang="ja-JP" sz="1200">
                <a:solidFill>
                  <a:srgbClr val="000000"/>
                </a:solidFill>
                <a:latin typeface="Calibri" pitchFamily="34" charset="0"/>
              </a:rPr>
              <a:t>OS</a:t>
            </a:r>
            <a:r>
              <a:rPr lang="ja-JP" altLang="en-US" sz="1200">
                <a:solidFill>
                  <a:srgbClr val="000000"/>
                </a:solidFill>
                <a:latin typeface="Calibri" pitchFamily="34" charset="0"/>
              </a:rPr>
              <a:t>を介在させないモード</a:t>
            </a:r>
            <a:endParaRPr lang="en-US" altLang="ja-JP" sz="1200">
              <a:solidFill>
                <a:srgbClr val="000000"/>
              </a:solidFill>
              <a:latin typeface="Calibri" pitchFamily="34" charset="0"/>
            </a:endParaRPr>
          </a:p>
          <a:p>
            <a:pPr marL="342900" indent="-342900" eaLnBrk="0" hangingPunct="0">
              <a:spcBef>
                <a:spcPct val="10000"/>
              </a:spcBef>
              <a:buClr>
                <a:srgbClr val="257125"/>
              </a:buClr>
              <a:buSzPct val="50000"/>
            </a:pPr>
            <a:endParaRPr lang="en-US" altLang="ja-JP" sz="1200">
              <a:solidFill>
                <a:srgbClr val="000000"/>
              </a:solidFill>
              <a:latin typeface="Calibri" pitchFamily="34" charset="0"/>
            </a:endParaRPr>
          </a:p>
          <a:p>
            <a:pPr marL="342900" indent="-342900" eaLnBrk="0" hangingPunct="0">
              <a:spcBef>
                <a:spcPct val="10000"/>
              </a:spcBef>
              <a:buClr>
                <a:srgbClr val="257125"/>
              </a:buClr>
              <a:buSzPct val="50000"/>
            </a:pPr>
            <a:r>
              <a:rPr lang="en-US" altLang="ja-JP" sz="1200" b="1" u="sng">
                <a:solidFill>
                  <a:srgbClr val="000000"/>
                </a:solidFill>
                <a:latin typeface="ＭＳ Ｐゴシック 本文"/>
              </a:rPr>
              <a:t>Hypervisor layer</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Virtualizes hardware</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I/O device drivers</a:t>
            </a:r>
          </a:p>
          <a:p>
            <a:pPr marL="342900" indent="-342900" eaLnBrk="0" hangingPunct="0">
              <a:spcBef>
                <a:spcPct val="10000"/>
              </a:spcBef>
              <a:buClr>
                <a:srgbClr val="257125"/>
              </a:buClr>
              <a:buSzPct val="50000"/>
            </a:pPr>
            <a:r>
              <a:rPr lang="ja-JP" altLang="en-US" sz="1200">
                <a:solidFill>
                  <a:srgbClr val="000000"/>
                </a:solidFill>
                <a:latin typeface="Calibri" pitchFamily="34" charset="0"/>
              </a:rPr>
              <a:t>　・</a:t>
            </a:r>
            <a:r>
              <a:rPr lang="en-US" altLang="ja-JP" sz="1200">
                <a:solidFill>
                  <a:srgbClr val="000000"/>
                </a:solidFill>
                <a:latin typeface="Calibri" pitchFamily="34" charset="0"/>
              </a:rPr>
              <a:t>KVM</a:t>
            </a:r>
          </a:p>
        </p:txBody>
      </p:sp>
      <p:sp>
        <p:nvSpPr>
          <p:cNvPr id="83" name="Rectangle 3"/>
          <p:cNvSpPr>
            <a:spLocks noChangeArrowheads="1"/>
          </p:cNvSpPr>
          <p:nvPr/>
        </p:nvSpPr>
        <p:spPr bwMode="auto">
          <a:xfrm>
            <a:off x="7239000" y="3478213"/>
            <a:ext cx="1427163" cy="685800"/>
          </a:xfrm>
          <a:prstGeom prst="rect">
            <a:avLst/>
          </a:prstGeom>
          <a:solidFill>
            <a:srgbClr val="319731"/>
          </a:solidFill>
          <a:ln>
            <a:noFill/>
          </a:ln>
          <a:extLst>
            <a:ext uri="{91240B29-F687-4F45-9708-019B960494DF}"/>
          </a:extLst>
        </p:spPr>
        <p:txBody>
          <a:bodyPr wrap="none" anchor="ctr"/>
          <a:lstStyle/>
          <a:p>
            <a:pPr fontAlgn="auto">
              <a:spcBef>
                <a:spcPts val="0"/>
              </a:spcBef>
              <a:spcAft>
                <a:spcPts val="0"/>
              </a:spcAft>
              <a:defRPr/>
            </a:pPr>
            <a:r>
              <a:rPr kumimoji="0" lang="en-US" altLang="ja-JP" sz="1400" b="1" kern="0">
                <a:solidFill>
                  <a:srgbClr val="FFFFFF"/>
                </a:solidFill>
                <a:latin typeface="+mn-lt"/>
                <a:ea typeface="+mn-ea"/>
              </a:rPr>
              <a:t>Tile Processor</a:t>
            </a:r>
          </a:p>
          <a:p>
            <a:pPr fontAlgn="auto">
              <a:spcBef>
                <a:spcPts val="0"/>
              </a:spcBef>
              <a:spcAft>
                <a:spcPts val="0"/>
              </a:spcAft>
              <a:defRPr/>
            </a:pPr>
            <a:endParaRPr kumimoji="0" lang="en-US" altLang="ja-JP" sz="1400" b="1" kern="0">
              <a:solidFill>
                <a:srgbClr val="FFFFFF"/>
              </a:solidFill>
              <a:latin typeface="+mn-lt"/>
              <a:ea typeface="+mn-ea"/>
            </a:endParaRPr>
          </a:p>
          <a:p>
            <a:pPr fontAlgn="auto">
              <a:spcBef>
                <a:spcPts val="0"/>
              </a:spcBef>
              <a:spcAft>
                <a:spcPts val="0"/>
              </a:spcAft>
              <a:defRPr/>
            </a:pPr>
            <a:endParaRPr kumimoji="0" lang="en-US" altLang="ja-JP" sz="1400" kern="0">
              <a:solidFill>
                <a:srgbClr val="FFFFFF"/>
              </a:solidFill>
              <a:latin typeface="+mn-lt"/>
              <a:ea typeface="+mn-ea"/>
            </a:endParaRPr>
          </a:p>
        </p:txBody>
      </p:sp>
      <p:sp>
        <p:nvSpPr>
          <p:cNvPr id="84" name="Rectangle 14"/>
          <p:cNvSpPr>
            <a:spLocks noChangeArrowheads="1"/>
          </p:cNvSpPr>
          <p:nvPr/>
        </p:nvSpPr>
        <p:spPr bwMode="auto">
          <a:xfrm>
            <a:off x="7278688" y="3867150"/>
            <a:ext cx="246062" cy="247650"/>
          </a:xfrm>
          <a:prstGeom prst="rect">
            <a:avLst/>
          </a:prstGeom>
          <a:solidFill>
            <a:srgbClr val="003300"/>
          </a:solidFill>
          <a:ln>
            <a:noFill/>
          </a:ln>
          <a:extLst>
            <a:ext uri="{91240B29-F687-4F45-9708-019B960494DF}"/>
          </a:extLst>
        </p:spPr>
        <p:txBody>
          <a:bodyPr wrap="none" anchor="ctr"/>
          <a:lstStyle/>
          <a:p>
            <a:pPr fontAlgn="auto">
              <a:spcBef>
                <a:spcPts val="0"/>
              </a:spcBef>
              <a:spcAft>
                <a:spcPts val="0"/>
              </a:spcAft>
              <a:defRPr/>
            </a:pPr>
            <a:r>
              <a:rPr kumimoji="0" lang="en-US" altLang="ja-JP" sz="800" b="1" kern="0">
                <a:solidFill>
                  <a:srgbClr val="FFFFFF"/>
                </a:solidFill>
                <a:latin typeface="+mn-lt"/>
                <a:ea typeface="+mn-ea"/>
              </a:rPr>
              <a:t>Tile</a:t>
            </a:r>
          </a:p>
        </p:txBody>
      </p:sp>
      <p:sp>
        <p:nvSpPr>
          <p:cNvPr id="85" name="Rectangle 15"/>
          <p:cNvSpPr>
            <a:spLocks noChangeArrowheads="1"/>
          </p:cNvSpPr>
          <p:nvPr/>
        </p:nvSpPr>
        <p:spPr bwMode="auto">
          <a:xfrm>
            <a:off x="7564438" y="3867150"/>
            <a:ext cx="244475" cy="247650"/>
          </a:xfrm>
          <a:prstGeom prst="rect">
            <a:avLst/>
          </a:prstGeom>
          <a:solidFill>
            <a:srgbClr val="003300"/>
          </a:solidFill>
          <a:ln>
            <a:noFill/>
          </a:ln>
          <a:extLst>
            <a:ext uri="{91240B29-F687-4F45-9708-019B960494DF}"/>
          </a:extLst>
        </p:spPr>
        <p:txBody>
          <a:bodyPr wrap="none" anchor="ctr"/>
          <a:lstStyle/>
          <a:p>
            <a:pPr fontAlgn="auto">
              <a:spcBef>
                <a:spcPts val="0"/>
              </a:spcBef>
              <a:spcAft>
                <a:spcPts val="0"/>
              </a:spcAft>
              <a:defRPr/>
            </a:pPr>
            <a:r>
              <a:rPr kumimoji="0" lang="en-US" altLang="ja-JP" sz="800" b="1" kern="0">
                <a:solidFill>
                  <a:srgbClr val="FFFFFF"/>
                </a:solidFill>
                <a:latin typeface="+mn-lt"/>
                <a:ea typeface="+mn-ea"/>
              </a:rPr>
              <a:t>Tile</a:t>
            </a:r>
          </a:p>
        </p:txBody>
      </p:sp>
      <p:sp>
        <p:nvSpPr>
          <p:cNvPr id="86" name="Rectangle 16"/>
          <p:cNvSpPr>
            <a:spLocks noChangeArrowheads="1"/>
          </p:cNvSpPr>
          <p:nvPr/>
        </p:nvSpPr>
        <p:spPr bwMode="auto">
          <a:xfrm>
            <a:off x="7850188" y="3867150"/>
            <a:ext cx="244475" cy="247650"/>
          </a:xfrm>
          <a:prstGeom prst="rect">
            <a:avLst/>
          </a:prstGeom>
          <a:solidFill>
            <a:srgbClr val="003300"/>
          </a:solidFill>
          <a:ln>
            <a:noFill/>
          </a:ln>
          <a:extLst>
            <a:ext uri="{91240B29-F687-4F45-9708-019B960494DF}"/>
          </a:extLst>
        </p:spPr>
        <p:txBody>
          <a:bodyPr wrap="none" anchor="ctr"/>
          <a:lstStyle/>
          <a:p>
            <a:pPr fontAlgn="auto">
              <a:spcBef>
                <a:spcPts val="0"/>
              </a:spcBef>
              <a:spcAft>
                <a:spcPts val="0"/>
              </a:spcAft>
              <a:defRPr/>
            </a:pPr>
            <a:r>
              <a:rPr kumimoji="0" lang="en-US" altLang="ja-JP" sz="800" b="1" kern="0">
                <a:solidFill>
                  <a:srgbClr val="FFFFFF"/>
                </a:solidFill>
                <a:latin typeface="+mn-lt"/>
                <a:ea typeface="+mn-ea"/>
              </a:rPr>
              <a:t>Tile</a:t>
            </a:r>
          </a:p>
        </p:txBody>
      </p:sp>
      <p:sp>
        <p:nvSpPr>
          <p:cNvPr id="87" name="Rectangle 17"/>
          <p:cNvSpPr>
            <a:spLocks noChangeArrowheads="1"/>
          </p:cNvSpPr>
          <p:nvPr/>
        </p:nvSpPr>
        <p:spPr bwMode="auto">
          <a:xfrm>
            <a:off x="8134350" y="3867150"/>
            <a:ext cx="246063" cy="247650"/>
          </a:xfrm>
          <a:prstGeom prst="rect">
            <a:avLst/>
          </a:prstGeom>
          <a:solidFill>
            <a:srgbClr val="003300"/>
          </a:solidFill>
          <a:ln>
            <a:noFill/>
          </a:ln>
          <a:extLst>
            <a:ext uri="{91240B29-F687-4F45-9708-019B960494DF}"/>
          </a:extLst>
        </p:spPr>
        <p:txBody>
          <a:bodyPr wrap="none" anchor="ctr"/>
          <a:lstStyle/>
          <a:p>
            <a:pPr fontAlgn="auto">
              <a:spcBef>
                <a:spcPts val="0"/>
              </a:spcBef>
              <a:spcAft>
                <a:spcPts val="0"/>
              </a:spcAft>
              <a:defRPr/>
            </a:pPr>
            <a:r>
              <a:rPr kumimoji="0" lang="en-US" altLang="ja-JP" sz="800" b="1" kern="0">
                <a:solidFill>
                  <a:srgbClr val="FFFFFF"/>
                </a:solidFill>
                <a:latin typeface="+mn-lt"/>
                <a:ea typeface="+mn-ea"/>
              </a:rPr>
              <a:t>Tile</a:t>
            </a:r>
          </a:p>
        </p:txBody>
      </p:sp>
      <p:sp>
        <p:nvSpPr>
          <p:cNvPr id="88" name="Rectangle 18"/>
          <p:cNvSpPr>
            <a:spLocks noChangeArrowheads="1"/>
          </p:cNvSpPr>
          <p:nvPr/>
        </p:nvSpPr>
        <p:spPr bwMode="auto">
          <a:xfrm>
            <a:off x="8420100" y="3867150"/>
            <a:ext cx="204788" cy="247650"/>
          </a:xfrm>
          <a:prstGeom prst="rect">
            <a:avLst/>
          </a:prstGeom>
          <a:solidFill>
            <a:srgbClr val="003300"/>
          </a:solidFill>
          <a:ln>
            <a:noFill/>
          </a:ln>
          <a:extLst>
            <a:ext uri="{91240B29-F687-4F45-9708-019B960494DF}"/>
          </a:extLst>
        </p:spPr>
        <p:txBody>
          <a:bodyPr wrap="none" anchor="ctr"/>
          <a:lstStyle/>
          <a:p>
            <a:pPr fontAlgn="auto">
              <a:spcBef>
                <a:spcPts val="0"/>
              </a:spcBef>
              <a:spcAft>
                <a:spcPts val="0"/>
              </a:spcAft>
              <a:defRPr/>
            </a:pPr>
            <a:r>
              <a:rPr kumimoji="0" lang="en-US" altLang="ja-JP" sz="800" b="1" kern="0">
                <a:solidFill>
                  <a:srgbClr val="FFFFFF"/>
                </a:solidFill>
                <a:latin typeface="+mn-lt"/>
                <a:ea typeface="+mn-ea"/>
              </a:rPr>
              <a:t>…</a:t>
            </a:r>
          </a:p>
        </p:txBody>
      </p:sp>
      <p:sp>
        <p:nvSpPr>
          <p:cNvPr id="89" name="Rectangle 19"/>
          <p:cNvSpPr>
            <a:spLocks noChangeArrowheads="1"/>
          </p:cNvSpPr>
          <p:nvPr/>
        </p:nvSpPr>
        <p:spPr bwMode="auto">
          <a:xfrm>
            <a:off x="7239000" y="2833688"/>
            <a:ext cx="1427163" cy="644525"/>
          </a:xfrm>
          <a:prstGeom prst="rect">
            <a:avLst/>
          </a:prstGeom>
          <a:solidFill>
            <a:srgbClr val="973131"/>
          </a:solidFill>
          <a:ln>
            <a:noFill/>
          </a:ln>
          <a:extLst>
            <a:ext uri="{91240B29-F687-4F45-9708-019B960494DF}"/>
          </a:extLst>
        </p:spPr>
        <p:txBody>
          <a:bodyPr wrap="none" anchor="ctr"/>
          <a:lstStyle/>
          <a:p>
            <a:pPr fontAlgn="auto">
              <a:spcBef>
                <a:spcPts val="0"/>
              </a:spcBef>
              <a:spcAft>
                <a:spcPts val="0"/>
              </a:spcAft>
              <a:defRPr/>
            </a:pPr>
            <a:r>
              <a:rPr kumimoji="0" lang="en-US" altLang="ja-JP" sz="1400" b="1" kern="0" dirty="0">
                <a:solidFill>
                  <a:srgbClr val="FFFFFF"/>
                </a:solidFill>
                <a:latin typeface="+mn-lt"/>
                <a:ea typeface="+mn-ea"/>
              </a:rPr>
              <a:t>Hypervisor</a:t>
            </a:r>
          </a:p>
          <a:p>
            <a:pPr fontAlgn="auto">
              <a:spcBef>
                <a:spcPts val="0"/>
              </a:spcBef>
              <a:spcAft>
                <a:spcPts val="0"/>
              </a:spcAft>
              <a:defRPr/>
            </a:pPr>
            <a:endParaRPr kumimoji="0" lang="en-US" altLang="ja-JP" sz="1400" b="1" kern="0" dirty="0">
              <a:solidFill>
                <a:srgbClr val="FFFFFF"/>
              </a:solidFill>
              <a:latin typeface="+mn-lt"/>
              <a:ea typeface="+mn-ea"/>
            </a:endParaRPr>
          </a:p>
        </p:txBody>
      </p:sp>
      <p:sp>
        <p:nvSpPr>
          <p:cNvPr id="90" name="Rectangle 20"/>
          <p:cNvSpPr>
            <a:spLocks noChangeArrowheads="1"/>
          </p:cNvSpPr>
          <p:nvPr/>
        </p:nvSpPr>
        <p:spPr bwMode="auto">
          <a:xfrm>
            <a:off x="7239000" y="2089150"/>
            <a:ext cx="1427163" cy="744538"/>
          </a:xfrm>
          <a:prstGeom prst="rect">
            <a:avLst/>
          </a:prstGeom>
          <a:solidFill>
            <a:srgbClr val="318697"/>
          </a:solidFill>
          <a:ln>
            <a:noFill/>
          </a:ln>
          <a:extLst>
            <a:ext uri="{91240B29-F687-4F45-9708-019B960494DF}"/>
          </a:extLst>
        </p:spPr>
        <p:txBody>
          <a:bodyPr wrap="none" anchor="ctr"/>
          <a:lstStyle/>
          <a:p>
            <a:pPr fontAlgn="auto">
              <a:spcBef>
                <a:spcPts val="0"/>
              </a:spcBef>
              <a:spcAft>
                <a:spcPts val="0"/>
              </a:spcAft>
              <a:defRPr/>
            </a:pPr>
            <a:r>
              <a:rPr kumimoji="0" lang="en-US" altLang="ja-JP" sz="1400" b="1" kern="0">
                <a:solidFill>
                  <a:srgbClr val="FFFFFF"/>
                </a:solidFill>
                <a:latin typeface="+mn-lt"/>
                <a:ea typeface="+mn-ea"/>
              </a:rPr>
              <a:t>Operating System</a:t>
            </a:r>
          </a:p>
          <a:p>
            <a:pPr fontAlgn="auto">
              <a:spcBef>
                <a:spcPts val="0"/>
              </a:spcBef>
              <a:spcAft>
                <a:spcPts val="0"/>
              </a:spcAft>
              <a:defRPr/>
            </a:pPr>
            <a:endParaRPr kumimoji="0" lang="en-US" altLang="ja-JP" sz="1400" b="1" kern="0">
              <a:solidFill>
                <a:srgbClr val="FFFFFF"/>
              </a:solidFill>
              <a:latin typeface="+mn-lt"/>
              <a:ea typeface="+mn-ea"/>
            </a:endParaRPr>
          </a:p>
        </p:txBody>
      </p:sp>
      <p:sp>
        <p:nvSpPr>
          <p:cNvPr id="91" name="Rectangle 21"/>
          <p:cNvSpPr>
            <a:spLocks noChangeArrowheads="1"/>
          </p:cNvSpPr>
          <p:nvPr/>
        </p:nvSpPr>
        <p:spPr bwMode="auto">
          <a:xfrm>
            <a:off x="7239000" y="1346200"/>
            <a:ext cx="1427163" cy="742950"/>
          </a:xfrm>
          <a:prstGeom prst="rect">
            <a:avLst/>
          </a:prstGeom>
          <a:solidFill>
            <a:srgbClr val="3D3197"/>
          </a:solidFill>
          <a:ln>
            <a:noFill/>
          </a:ln>
          <a:extLst>
            <a:ext uri="{91240B29-F687-4F45-9708-019B960494DF}"/>
          </a:extLst>
        </p:spPr>
        <p:txBody>
          <a:bodyPr wrap="none" anchor="ctr"/>
          <a:lstStyle/>
          <a:p>
            <a:pPr fontAlgn="auto">
              <a:spcBef>
                <a:spcPts val="0"/>
              </a:spcBef>
              <a:spcAft>
                <a:spcPts val="0"/>
              </a:spcAft>
              <a:defRPr/>
            </a:pPr>
            <a:r>
              <a:rPr kumimoji="0" lang="en-US" altLang="ja-JP" sz="1400" b="1" kern="0" dirty="0">
                <a:solidFill>
                  <a:srgbClr val="FFFFFF"/>
                </a:solidFill>
                <a:latin typeface="+mn-lt"/>
                <a:ea typeface="+mn-ea"/>
              </a:rPr>
              <a:t>Applications</a:t>
            </a:r>
          </a:p>
          <a:p>
            <a:pPr fontAlgn="auto">
              <a:spcBef>
                <a:spcPts val="0"/>
              </a:spcBef>
              <a:spcAft>
                <a:spcPts val="0"/>
              </a:spcAft>
              <a:defRPr/>
            </a:pPr>
            <a:endParaRPr kumimoji="0" lang="en-US" altLang="ja-JP" sz="1400" kern="0" dirty="0">
              <a:solidFill>
                <a:srgbClr val="FFFFFF"/>
              </a:solidFill>
              <a:latin typeface="+mn-lt"/>
              <a:ea typeface="+mn-ea"/>
            </a:endParaRPr>
          </a:p>
        </p:txBody>
      </p:sp>
      <p:sp>
        <p:nvSpPr>
          <p:cNvPr id="92" name="Rectangle 24"/>
          <p:cNvSpPr>
            <a:spLocks noChangeArrowheads="1"/>
          </p:cNvSpPr>
          <p:nvPr/>
        </p:nvSpPr>
        <p:spPr bwMode="auto">
          <a:xfrm>
            <a:off x="7305675" y="3130550"/>
            <a:ext cx="1295400" cy="347663"/>
          </a:xfrm>
          <a:prstGeom prst="rect">
            <a:avLst/>
          </a:prstGeom>
          <a:noFill/>
          <a:ln>
            <a:noFill/>
          </a:ln>
          <a:extLst>
            <a:ext uri="{909E8E84-426E-40DD-AFC4-6F175D3DCCD1}"/>
            <a:ext uri="{91240B29-F687-4F45-9708-019B960494DF}"/>
          </a:extLst>
        </p:spPr>
        <p:txBody>
          <a:bodyPr anchor="ctr"/>
          <a:lstStyle/>
          <a:p>
            <a:pPr fontAlgn="auto">
              <a:spcBef>
                <a:spcPts val="0"/>
              </a:spcBef>
              <a:spcAft>
                <a:spcPts val="0"/>
              </a:spcAft>
              <a:defRPr/>
            </a:pPr>
            <a:r>
              <a:rPr kumimoji="0" lang="en-US" altLang="ja-JP" sz="900" kern="0">
                <a:solidFill>
                  <a:srgbClr val="FFFFFF"/>
                </a:solidFill>
                <a:latin typeface="+mn-lt"/>
                <a:ea typeface="+mn-ea"/>
              </a:rPr>
              <a:t>Virtualization and high speed I/O drivers</a:t>
            </a:r>
          </a:p>
        </p:txBody>
      </p:sp>
      <p:sp>
        <p:nvSpPr>
          <p:cNvPr id="93" name="Rectangle 25"/>
          <p:cNvSpPr>
            <a:spLocks noChangeArrowheads="1"/>
          </p:cNvSpPr>
          <p:nvPr/>
        </p:nvSpPr>
        <p:spPr bwMode="auto">
          <a:xfrm>
            <a:off x="7381875" y="2486025"/>
            <a:ext cx="1141413" cy="347663"/>
          </a:xfrm>
          <a:prstGeom prst="rect">
            <a:avLst/>
          </a:prstGeom>
          <a:noFill/>
          <a:ln>
            <a:noFill/>
          </a:ln>
          <a:extLst>
            <a:ext uri="{909E8E84-426E-40DD-AFC4-6F175D3DCCD1}"/>
            <a:ext uri="{91240B29-F687-4F45-9708-019B960494DF}"/>
          </a:extLst>
        </p:spPr>
        <p:txBody>
          <a:bodyPr anchor="ctr"/>
          <a:lstStyle/>
          <a:p>
            <a:pPr fontAlgn="auto">
              <a:spcBef>
                <a:spcPts val="0"/>
              </a:spcBef>
              <a:spcAft>
                <a:spcPts val="0"/>
              </a:spcAft>
              <a:defRPr/>
            </a:pPr>
            <a:r>
              <a:rPr kumimoji="0" lang="en-US" altLang="ja-JP" sz="900" kern="0">
                <a:solidFill>
                  <a:srgbClr val="FFFFFF"/>
                </a:solidFill>
                <a:latin typeface="+mn-lt"/>
                <a:ea typeface="+mn-ea"/>
              </a:rPr>
              <a:t>kernel drivers</a:t>
            </a:r>
          </a:p>
        </p:txBody>
      </p:sp>
      <p:sp>
        <p:nvSpPr>
          <p:cNvPr id="94" name="Rectangle 27"/>
          <p:cNvSpPr>
            <a:spLocks noChangeArrowheads="1"/>
          </p:cNvSpPr>
          <p:nvPr/>
        </p:nvSpPr>
        <p:spPr bwMode="auto">
          <a:xfrm>
            <a:off x="7534275" y="1751013"/>
            <a:ext cx="838200" cy="347662"/>
          </a:xfrm>
          <a:prstGeom prst="rect">
            <a:avLst/>
          </a:prstGeom>
          <a:noFill/>
          <a:ln>
            <a:noFill/>
          </a:ln>
          <a:extLst>
            <a:ext uri="{909E8E84-426E-40DD-AFC4-6F175D3DCCD1}"/>
            <a:ext uri="{91240B29-F687-4F45-9708-019B960494DF}"/>
          </a:extLst>
        </p:spPr>
        <p:txBody>
          <a:bodyPr anchor="ctr"/>
          <a:lstStyle/>
          <a:p>
            <a:pPr fontAlgn="auto">
              <a:spcBef>
                <a:spcPts val="0"/>
              </a:spcBef>
              <a:spcAft>
                <a:spcPts val="0"/>
              </a:spcAft>
              <a:defRPr/>
            </a:pPr>
            <a:r>
              <a:rPr kumimoji="0" lang="en-US" altLang="ja-JP" sz="900" kern="0">
                <a:solidFill>
                  <a:srgbClr val="FFFFFF"/>
                </a:solidFill>
                <a:latin typeface="+mn-lt"/>
                <a:ea typeface="+mn-ea"/>
              </a:rPr>
              <a:t>Applications libraries</a:t>
            </a:r>
          </a:p>
        </p:txBody>
      </p:sp>
      <p:pic>
        <p:nvPicPr>
          <p:cNvPr id="176155" name="Picture 30" descr="java_logo"/>
          <p:cNvPicPr>
            <a:picLocks noChangeAspect="1" noChangeArrowheads="1"/>
          </p:cNvPicPr>
          <p:nvPr/>
        </p:nvPicPr>
        <p:blipFill>
          <a:blip r:embed="rId9"/>
          <a:srcRect/>
          <a:stretch>
            <a:fillRect/>
          </a:stretch>
        </p:blipFill>
        <p:spPr bwMode="auto">
          <a:xfrm>
            <a:off x="3894138" y="1220788"/>
            <a:ext cx="458787" cy="731837"/>
          </a:xfrm>
          <a:prstGeom prst="rect">
            <a:avLst/>
          </a:prstGeom>
          <a:noFill/>
          <a:ln w="9525">
            <a:noFill/>
            <a:miter lim="800000"/>
            <a:headEnd/>
            <a:tailEnd/>
          </a:ln>
        </p:spPr>
      </p:pic>
      <p:grpSp>
        <p:nvGrpSpPr>
          <p:cNvPr id="176156" name="グループ化 4"/>
          <p:cNvGrpSpPr>
            <a:grpSpLocks/>
          </p:cNvGrpSpPr>
          <p:nvPr/>
        </p:nvGrpSpPr>
        <p:grpSpPr bwMode="auto">
          <a:xfrm>
            <a:off x="533400" y="4797425"/>
            <a:ext cx="3751263" cy="1562100"/>
            <a:chOff x="533722" y="4797152"/>
            <a:chExt cx="3750246" cy="1561689"/>
          </a:xfrm>
        </p:grpSpPr>
        <p:sp>
          <p:nvSpPr>
            <p:cNvPr id="3" name="角丸四角形 2"/>
            <p:cNvSpPr/>
            <p:nvPr/>
          </p:nvSpPr>
          <p:spPr>
            <a:xfrm>
              <a:off x="533722" y="4797152"/>
              <a:ext cx="3750246" cy="1561689"/>
            </a:xfrm>
            <a:prstGeom prst="roundRect">
              <a:avLst/>
            </a:prstGeom>
          </p:spPr>
          <p:style>
            <a:lnRef idx="0">
              <a:schemeClr val="accent5"/>
            </a:lnRef>
            <a:fillRef idx="1001">
              <a:schemeClr val="lt1"/>
            </a:fillRef>
            <a:effectRef idx="3">
              <a:schemeClr val="accent5"/>
            </a:effectRef>
            <a:fontRef idx="minor">
              <a:schemeClr val="lt1"/>
            </a:fontRef>
          </p:style>
          <p:txBody>
            <a:bodyPr anchor="ctr"/>
            <a:lstStyle/>
            <a:p>
              <a:pPr algn="ctr" fontAlgn="auto">
                <a:spcBef>
                  <a:spcPts val="0"/>
                </a:spcBef>
                <a:spcAft>
                  <a:spcPts val="0"/>
                </a:spcAft>
                <a:defRPr/>
              </a:pPr>
              <a:endParaRPr lang="ja-JP" altLang="en-US">
                <a:solidFill>
                  <a:prstClr val="white"/>
                </a:solidFill>
              </a:endParaRPr>
            </a:p>
          </p:txBody>
        </p:sp>
        <p:pic>
          <p:nvPicPr>
            <p:cNvPr id="176170" name="Picture 97"/>
            <p:cNvPicPr>
              <a:picLocks noChangeAspect="1"/>
            </p:cNvPicPr>
            <p:nvPr/>
          </p:nvPicPr>
          <p:blipFill>
            <a:blip r:embed="rId10">
              <a:clrChange>
                <a:clrFrom>
                  <a:srgbClr val="FFFFFF"/>
                </a:clrFrom>
                <a:clrTo>
                  <a:srgbClr val="FFFFFF">
                    <a:alpha val="0"/>
                  </a:srgbClr>
                </a:clrTo>
              </a:clrChange>
            </a:blip>
            <a:srcRect/>
            <a:stretch>
              <a:fillRect/>
            </a:stretch>
          </p:blipFill>
          <p:spPr bwMode="auto">
            <a:xfrm rot="-387224">
              <a:off x="2782875" y="5040280"/>
              <a:ext cx="1241610" cy="843278"/>
            </a:xfrm>
            <a:prstGeom prst="rect">
              <a:avLst/>
            </a:prstGeom>
            <a:noFill/>
            <a:ln w="9525">
              <a:noFill/>
              <a:miter lim="800000"/>
              <a:headEnd/>
              <a:tailEnd/>
            </a:ln>
          </p:spPr>
        </p:pic>
        <p:pic>
          <p:nvPicPr>
            <p:cNvPr id="176171" name="Picture 2"/>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739300" y="4868971"/>
              <a:ext cx="1898105" cy="1185897"/>
            </a:xfrm>
            <a:prstGeom prst="rect">
              <a:avLst/>
            </a:prstGeom>
            <a:noFill/>
            <a:ln w="9525">
              <a:noFill/>
              <a:miter lim="800000"/>
              <a:headEnd/>
              <a:tailEnd/>
            </a:ln>
          </p:spPr>
        </p:pic>
      </p:grpSp>
      <p:grpSp>
        <p:nvGrpSpPr>
          <p:cNvPr id="176157" name="グループ化 5"/>
          <p:cNvGrpSpPr>
            <a:grpSpLocks/>
          </p:cNvGrpSpPr>
          <p:nvPr/>
        </p:nvGrpSpPr>
        <p:grpSpPr bwMode="auto">
          <a:xfrm>
            <a:off x="4427538" y="4532313"/>
            <a:ext cx="4706937" cy="1849437"/>
            <a:chOff x="4427983" y="4531607"/>
            <a:chExt cx="4706829" cy="1849721"/>
          </a:xfrm>
        </p:grpSpPr>
        <p:sp>
          <p:nvSpPr>
            <p:cNvPr id="147" name="角丸四角形 146"/>
            <p:cNvSpPr/>
            <p:nvPr/>
          </p:nvSpPr>
          <p:spPr>
            <a:xfrm>
              <a:off x="4427983" y="4531607"/>
              <a:ext cx="4706829" cy="1849721"/>
            </a:xfrm>
            <a:prstGeom prst="roundRect">
              <a:avLst/>
            </a:prstGeom>
          </p:spPr>
          <p:style>
            <a:lnRef idx="0">
              <a:schemeClr val="accent5"/>
            </a:lnRef>
            <a:fillRef idx="1001">
              <a:schemeClr val="lt1"/>
            </a:fillRef>
            <a:effectRef idx="3">
              <a:schemeClr val="accent5"/>
            </a:effectRef>
            <a:fontRef idx="minor">
              <a:schemeClr val="lt1"/>
            </a:fontRef>
          </p:style>
          <p:txBody>
            <a:bodyPr anchor="ctr"/>
            <a:lstStyle/>
            <a:p>
              <a:pPr algn="ctr" fontAlgn="auto">
                <a:spcBef>
                  <a:spcPts val="0"/>
                </a:spcBef>
                <a:spcAft>
                  <a:spcPts val="0"/>
                </a:spcAft>
                <a:defRPr/>
              </a:pPr>
              <a:endParaRPr lang="ja-JP" altLang="en-US">
                <a:solidFill>
                  <a:prstClr val="white"/>
                </a:solidFill>
              </a:endParaRPr>
            </a:p>
          </p:txBody>
        </p:sp>
        <p:pic>
          <p:nvPicPr>
            <p:cNvPr id="176164" name="Picture 2"/>
            <p:cNvPicPr>
              <a:picLocks noChangeAspect="1" noChangeArrowheads="1"/>
            </p:cNvPicPr>
            <p:nvPr/>
          </p:nvPicPr>
          <p:blipFill>
            <a:blip r:embed="rId12">
              <a:clrChange>
                <a:clrFrom>
                  <a:srgbClr val="FFFFFD"/>
                </a:clrFrom>
                <a:clrTo>
                  <a:srgbClr val="FFFFFD">
                    <a:alpha val="0"/>
                  </a:srgbClr>
                </a:clrTo>
              </a:clrChange>
            </a:blip>
            <a:srcRect/>
            <a:stretch>
              <a:fillRect/>
            </a:stretch>
          </p:blipFill>
          <p:spPr bwMode="auto">
            <a:xfrm>
              <a:off x="7764489" y="5126578"/>
              <a:ext cx="1272007" cy="143900"/>
            </a:xfrm>
            <a:prstGeom prst="rect">
              <a:avLst/>
            </a:prstGeom>
            <a:noFill/>
            <a:ln w="9525">
              <a:noFill/>
              <a:miter lim="800000"/>
              <a:headEnd/>
              <a:tailEnd/>
            </a:ln>
          </p:spPr>
        </p:pic>
        <p:pic>
          <p:nvPicPr>
            <p:cNvPr id="176165" name="Picture 3"/>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7687191" y="5350763"/>
              <a:ext cx="1421313" cy="454501"/>
            </a:xfrm>
            <a:prstGeom prst="rect">
              <a:avLst/>
            </a:prstGeom>
            <a:noFill/>
            <a:ln w="9525">
              <a:noFill/>
              <a:miter lim="800000"/>
              <a:headEnd/>
              <a:tailEnd/>
            </a:ln>
          </p:spPr>
        </p:pic>
        <p:pic>
          <p:nvPicPr>
            <p:cNvPr id="176166" name="Picture 4"/>
            <p:cNvPicPr>
              <a:picLocks noChangeAspect="1" noChangeArrowheads="1"/>
            </p:cNvPicPr>
            <p:nvPr/>
          </p:nvPicPr>
          <p:blipFill>
            <a:blip r:embed="rId14"/>
            <a:srcRect/>
            <a:stretch>
              <a:fillRect/>
            </a:stretch>
          </p:blipFill>
          <p:spPr bwMode="auto">
            <a:xfrm>
              <a:off x="4644008" y="4653136"/>
              <a:ext cx="3043183" cy="1561689"/>
            </a:xfrm>
            <a:prstGeom prst="rect">
              <a:avLst/>
            </a:prstGeom>
            <a:noFill/>
            <a:ln w="9525">
              <a:noFill/>
              <a:miter lim="800000"/>
              <a:headEnd/>
              <a:tailEnd/>
            </a:ln>
          </p:spPr>
        </p:pic>
      </p:grpSp>
      <p:sp>
        <p:nvSpPr>
          <p:cNvPr id="176158" name="テキスト ボックス 1"/>
          <p:cNvSpPr txBox="1">
            <a:spLocks noChangeArrowheads="1"/>
          </p:cNvSpPr>
          <p:nvPr/>
        </p:nvSpPr>
        <p:spPr bwMode="auto">
          <a:xfrm>
            <a:off x="539750" y="4489450"/>
            <a:ext cx="1104900" cy="307975"/>
          </a:xfrm>
          <a:prstGeom prst="rect">
            <a:avLst/>
          </a:prstGeom>
          <a:noFill/>
          <a:ln w="9525">
            <a:noFill/>
            <a:miter lim="800000"/>
            <a:headEnd/>
            <a:tailEnd/>
          </a:ln>
        </p:spPr>
        <p:txBody>
          <a:bodyPr wrap="none">
            <a:spAutoFit/>
          </a:bodyPr>
          <a:lstStyle/>
          <a:p>
            <a:r>
              <a:rPr lang="ja-JP" altLang="en-US" sz="1400">
                <a:solidFill>
                  <a:srgbClr val="000000"/>
                </a:solidFill>
                <a:latin typeface="Calibri" pitchFamily="34" charset="0"/>
              </a:rPr>
              <a:t>評価ボード：</a:t>
            </a:r>
          </a:p>
        </p:txBody>
      </p:sp>
      <p:sp>
        <p:nvSpPr>
          <p:cNvPr id="4" name="テキスト ボックス 3"/>
          <p:cNvSpPr txBox="1"/>
          <p:nvPr/>
        </p:nvSpPr>
        <p:spPr>
          <a:xfrm>
            <a:off x="1909763" y="6308725"/>
            <a:ext cx="998537" cy="307975"/>
          </a:xfrm>
          <a:prstGeom prst="rect">
            <a:avLst/>
          </a:prstGeom>
          <a:noFill/>
        </p:spPr>
        <p:txBody>
          <a:bodyPr wrap="none">
            <a:spAutoFit/>
          </a:bodyPr>
          <a:lstStyle/>
          <a:p>
            <a:pPr fontAlgn="auto">
              <a:spcBef>
                <a:spcPts val="0"/>
              </a:spcBef>
              <a:spcAft>
                <a:spcPts val="0"/>
              </a:spcAft>
              <a:defRPr/>
            </a:pPr>
            <a:r>
              <a:rPr lang="en-US" altLang="ja-JP" sz="1400" b="1" u="sng" dirty="0">
                <a:solidFill>
                  <a:prstClr val="black"/>
                </a:solidFill>
                <a:effectLst>
                  <a:outerShdw blurRad="38100" dist="38100" dir="2700000" algn="tl">
                    <a:srgbClr val="000000">
                      <a:alpha val="43137"/>
                    </a:srgbClr>
                  </a:outerShdw>
                </a:effectLst>
                <a:latin typeface="+mn-lt"/>
                <a:ea typeface="+mn-ea"/>
              </a:rPr>
              <a:t>PCIe </a:t>
            </a:r>
            <a:r>
              <a:rPr lang="ja-JP" altLang="en-US" sz="1400" b="1" u="sng" dirty="0">
                <a:solidFill>
                  <a:prstClr val="black"/>
                </a:solidFill>
                <a:effectLst>
                  <a:outerShdw blurRad="38100" dist="38100" dir="2700000" algn="tl">
                    <a:srgbClr val="000000">
                      <a:alpha val="43137"/>
                    </a:srgbClr>
                  </a:outerShdw>
                </a:effectLst>
                <a:latin typeface="+mn-lt"/>
                <a:ea typeface="+mn-ea"/>
              </a:rPr>
              <a:t>タイプ</a:t>
            </a:r>
            <a:endParaRPr lang="en-US" altLang="ja-JP" sz="1400" b="1" u="sng" dirty="0">
              <a:solidFill>
                <a:prstClr val="black"/>
              </a:solidFill>
              <a:effectLst>
                <a:outerShdw blurRad="38100" dist="38100" dir="2700000" algn="tl">
                  <a:srgbClr val="000000">
                    <a:alpha val="43137"/>
                  </a:srgbClr>
                </a:outerShdw>
              </a:effectLst>
              <a:latin typeface="+mn-lt"/>
              <a:ea typeface="+mn-ea"/>
            </a:endParaRPr>
          </a:p>
        </p:txBody>
      </p:sp>
      <p:sp>
        <p:nvSpPr>
          <p:cNvPr id="148" name="テキスト ボックス 147"/>
          <p:cNvSpPr txBox="1"/>
          <p:nvPr/>
        </p:nvSpPr>
        <p:spPr>
          <a:xfrm>
            <a:off x="5951538" y="6308725"/>
            <a:ext cx="1660525" cy="307975"/>
          </a:xfrm>
          <a:prstGeom prst="rect">
            <a:avLst/>
          </a:prstGeom>
          <a:noFill/>
        </p:spPr>
        <p:txBody>
          <a:bodyPr wrap="none">
            <a:spAutoFit/>
          </a:bodyPr>
          <a:lstStyle/>
          <a:p>
            <a:pPr fontAlgn="auto">
              <a:spcBef>
                <a:spcPts val="0"/>
              </a:spcBef>
              <a:spcAft>
                <a:spcPts val="0"/>
              </a:spcAft>
              <a:defRPr/>
            </a:pPr>
            <a:r>
              <a:rPr lang="ja-JP" altLang="en-US" sz="1400" b="1" u="sng" dirty="0">
                <a:solidFill>
                  <a:prstClr val="black"/>
                </a:solidFill>
                <a:effectLst>
                  <a:outerShdw blurRad="38100" dist="38100" dir="2700000" algn="tl">
                    <a:srgbClr val="000000">
                      <a:alpha val="43137"/>
                    </a:srgbClr>
                  </a:outerShdw>
                </a:effectLst>
                <a:latin typeface="+mn-lt"/>
                <a:ea typeface="+mn-ea"/>
              </a:rPr>
              <a:t>コンパクト </a:t>
            </a:r>
            <a:r>
              <a:rPr lang="en-US" altLang="ja-JP" sz="1400" b="1" u="sng" dirty="0">
                <a:solidFill>
                  <a:prstClr val="black"/>
                </a:solidFill>
                <a:effectLst>
                  <a:outerShdw blurRad="38100" dist="38100" dir="2700000" algn="tl">
                    <a:srgbClr val="000000">
                      <a:alpha val="43137"/>
                    </a:srgbClr>
                  </a:outerShdw>
                </a:effectLst>
                <a:latin typeface="+mn-lt"/>
                <a:ea typeface="+mn-ea"/>
              </a:rPr>
              <a:t>1U </a:t>
            </a:r>
            <a:r>
              <a:rPr lang="ja-JP" altLang="en-US" sz="1400" b="1" u="sng" dirty="0">
                <a:solidFill>
                  <a:prstClr val="black"/>
                </a:solidFill>
                <a:effectLst>
                  <a:outerShdw blurRad="38100" dist="38100" dir="2700000" algn="tl">
                    <a:srgbClr val="000000">
                      <a:alpha val="43137"/>
                    </a:srgbClr>
                  </a:outerShdw>
                </a:effectLst>
                <a:latin typeface="+mn-lt"/>
                <a:ea typeface="+mn-ea"/>
              </a:rPr>
              <a:t>タイプ</a:t>
            </a:r>
            <a:endParaRPr lang="en-US" altLang="ja-JP" sz="1400" b="1" u="sng" dirty="0">
              <a:solidFill>
                <a:prstClr val="black"/>
              </a:solidFill>
              <a:effectLst>
                <a:outerShdw blurRad="38100" dist="38100" dir="2700000" algn="tl">
                  <a:srgbClr val="000000">
                    <a:alpha val="43137"/>
                  </a:srgbClr>
                </a:outerShdw>
              </a:effectLst>
              <a:latin typeface="+mn-lt"/>
              <a:ea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8178" name="Rectangle 1"/>
          <p:cNvSpPr>
            <a:spLocks noGrp="1" noChangeArrowheads="1"/>
          </p:cNvSpPr>
          <p:nvPr>
            <p:ph type="title" idx="4294967295"/>
          </p:nvPr>
        </p:nvSpPr>
        <p:spPr>
          <a:xfrm>
            <a:off x="0" y="2959100"/>
            <a:ext cx="9144000" cy="1143000"/>
          </a:xfrm>
        </p:spPr>
        <p:txBody>
          <a:bodyPr lIns="91440" tIns="45720" rIns="91440" bIns="45720" anchor="t"/>
          <a:lstStyle/>
          <a:p>
            <a:pPr algn="ct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3600" b="1" smtClean="0"/>
              <a:t>Appro International, Inc.</a:t>
            </a:r>
          </a:p>
        </p:txBody>
      </p:sp>
      <p:sp>
        <p:nvSpPr>
          <p:cNvPr id="178179" name="Text Box 2"/>
          <p:cNvSpPr txBox="1">
            <a:spLocks noChangeArrowheads="1"/>
          </p:cNvSpPr>
          <p:nvPr/>
        </p:nvSpPr>
        <p:spPr bwMode="auto">
          <a:xfrm>
            <a:off x="0" y="3848100"/>
            <a:ext cx="9144000" cy="1016000"/>
          </a:xfrm>
          <a:prstGeom prst="rect">
            <a:avLst/>
          </a:prstGeom>
          <a:noFill/>
          <a:ln w="9525">
            <a:noFill/>
            <a:miter lim="800000"/>
            <a:headEnd/>
            <a:tailEnd/>
          </a:ln>
        </p:spPr>
        <p:txBody>
          <a:bodyPr lIns="90000" tIns="46800" rIns="90000" bIns="46800">
            <a:spAutoFit/>
          </a:bodyPr>
          <a:lstStyle/>
          <a:p>
            <a:pPr algn="ctr" defTabSz="449263" eaLnBrk="0" hangingPunct="0">
              <a:spcBef>
                <a:spcPts val="150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400">
                <a:solidFill>
                  <a:srgbClr val="FFFFFF"/>
                </a:solidFill>
                <a:latin typeface="Verdana" pitchFamily="34" charset="0"/>
              </a:rPr>
              <a:t>Supercomputer Solutions</a:t>
            </a:r>
          </a:p>
          <a:p>
            <a:pPr algn="ctr" defTabSz="449263" eaLnBrk="0" hangingPunct="0">
              <a:spcBef>
                <a:spcPts val="150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US" altLang="en-US" sz="2400">
              <a:solidFill>
                <a:srgbClr val="FFFFFF"/>
              </a:solidFill>
              <a:latin typeface="Verdana"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Text Box 1"/>
          <p:cNvSpPr txBox="1">
            <a:spLocks noChangeArrowheads="1"/>
          </p:cNvSpPr>
          <p:nvPr/>
        </p:nvSpPr>
        <p:spPr bwMode="auto">
          <a:xfrm>
            <a:off x="7239000" y="6400800"/>
            <a:ext cx="1905000" cy="457200"/>
          </a:xfrm>
          <a:prstGeom prst="rect">
            <a:avLst/>
          </a:prstGeom>
          <a:noFill/>
          <a:ln w="9525">
            <a:noFill/>
            <a:miter lim="800000"/>
            <a:headEnd/>
            <a:tailEnd/>
          </a:ln>
        </p:spPr>
        <p:txBody>
          <a:bodyPr lIns="90000" tIns="46800" rIns="90000" bIns="46800"/>
          <a:lstStyle/>
          <a:p>
            <a:pP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075078A6-5F93-4BFD-9E38-348E30568496}" type="slidenum">
              <a:rPr kumimoji="0" lang="en-US" altLang="ja-JP" sz="800">
                <a:solidFill>
                  <a:srgbClr val="FFFFFF"/>
                </a:solidFill>
                <a:latin typeface="Verdana" pitchFamily="34" charset="0"/>
              </a:rPr>
              <a:pP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14</a:t>
            </a:fld>
            <a:endParaRPr kumimoji="0" lang="en-US" altLang="ja-JP" sz="800">
              <a:solidFill>
                <a:srgbClr val="FFFFFF"/>
              </a:solidFill>
              <a:latin typeface="Verdana" pitchFamily="34" charset="0"/>
            </a:endParaRPr>
          </a:p>
        </p:txBody>
      </p:sp>
      <p:pic>
        <p:nvPicPr>
          <p:cNvPr id="180227" name="Picture 2"/>
          <p:cNvPicPr>
            <a:picLocks noChangeAspect="1" noChangeArrowheads="1"/>
          </p:cNvPicPr>
          <p:nvPr/>
        </p:nvPicPr>
        <p:blipFill>
          <a:blip r:embed="rId3">
            <a:lum bright="-20000"/>
          </a:blip>
          <a:srcRect/>
          <a:stretch>
            <a:fillRect/>
          </a:stretch>
        </p:blipFill>
        <p:spPr bwMode="auto">
          <a:xfrm>
            <a:off x="1600200" y="1700213"/>
            <a:ext cx="6477000" cy="4922837"/>
          </a:xfrm>
          <a:prstGeom prst="rect">
            <a:avLst/>
          </a:prstGeom>
          <a:noFill/>
          <a:ln w="9525">
            <a:noFill/>
            <a:miter lim="800000"/>
            <a:headEnd/>
            <a:tailEnd/>
          </a:ln>
        </p:spPr>
      </p:pic>
      <p:sp>
        <p:nvSpPr>
          <p:cNvPr id="180228" name="Freeform 3"/>
          <p:cNvSpPr>
            <a:spLocks noChangeArrowheads="1"/>
          </p:cNvSpPr>
          <p:nvPr/>
        </p:nvSpPr>
        <p:spPr bwMode="auto">
          <a:xfrm rot="10620000">
            <a:off x="917575" y="1309688"/>
            <a:ext cx="7258050" cy="541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w 21600"/>
              <a:gd name="T17" fmla="*/ 2147483647 h 21600"/>
              <a:gd name="T18" fmla="*/ 2147483647 w 21600"/>
              <a:gd name="T19" fmla="*/ 0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3163 w 21600"/>
              <a:gd name="T49" fmla="*/ 3163 h 21600"/>
              <a:gd name="T50" fmla="*/ 18437 w 21600"/>
              <a:gd name="T51" fmla="*/ 18437 h 216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600" h="21600">
                <a:moveTo>
                  <a:pt x="17630" y="11257"/>
                </a:moveTo>
                <a:cubicBezTo>
                  <a:pt x="17640" y="11105"/>
                  <a:pt x="17646" y="10952"/>
                  <a:pt x="17646" y="10800"/>
                </a:cubicBezTo>
                <a:cubicBezTo>
                  <a:pt x="17646" y="7019"/>
                  <a:pt x="14580" y="3954"/>
                  <a:pt x="10800" y="3954"/>
                </a:cubicBezTo>
                <a:cubicBezTo>
                  <a:pt x="7019" y="3954"/>
                  <a:pt x="3954" y="7019"/>
                  <a:pt x="3954" y="10800"/>
                </a:cubicBezTo>
                <a:cubicBezTo>
                  <a:pt x="3954" y="14580"/>
                  <a:pt x="7019" y="17646"/>
                  <a:pt x="10800" y="17646"/>
                </a:cubicBezTo>
                <a:cubicBezTo>
                  <a:pt x="12284" y="17646"/>
                  <a:pt x="13728" y="17163"/>
                  <a:pt x="14915" y="16271"/>
                </a:cubicBezTo>
                <a:lnTo>
                  <a:pt x="17292" y="19430"/>
                </a:lnTo>
                <a:cubicBezTo>
                  <a:pt x="15420" y="20838"/>
                  <a:pt x="13141" y="21599"/>
                  <a:pt x="10800" y="21600"/>
                </a:cubicBezTo>
                <a:cubicBezTo>
                  <a:pt x="4835" y="21600"/>
                  <a:pt x="0" y="16764"/>
                  <a:pt x="0" y="10800"/>
                </a:cubicBezTo>
                <a:cubicBezTo>
                  <a:pt x="0" y="4835"/>
                  <a:pt x="4835" y="0"/>
                  <a:pt x="10800" y="0"/>
                </a:cubicBezTo>
                <a:cubicBezTo>
                  <a:pt x="16764" y="0"/>
                  <a:pt x="21600" y="4835"/>
                  <a:pt x="21600" y="10800"/>
                </a:cubicBezTo>
                <a:cubicBezTo>
                  <a:pt x="21600" y="11041"/>
                  <a:pt x="21591" y="11281"/>
                  <a:pt x="21575" y="11522"/>
                </a:cubicBezTo>
                <a:lnTo>
                  <a:pt x="24269" y="11703"/>
                </a:lnTo>
                <a:lnTo>
                  <a:pt x="19290" y="16057"/>
                </a:lnTo>
                <a:lnTo>
                  <a:pt x="14936" y="11077"/>
                </a:lnTo>
                <a:lnTo>
                  <a:pt x="17630" y="11257"/>
                </a:lnTo>
                <a:close/>
              </a:path>
            </a:pathLst>
          </a:custGeom>
          <a:blipFill dpi="0" rotWithShape="0">
            <a:blip r:embed="rId4">
              <a:alphaModFix amt="12000"/>
            </a:blip>
            <a:srcRect/>
            <a:stretch>
              <a:fillRect/>
            </a:stretch>
          </a:blipFill>
          <a:ln w="9525">
            <a:noFill/>
            <a:round/>
            <a:headEnd/>
            <a:tailEnd/>
          </a:ln>
        </p:spPr>
        <p:txBody>
          <a:bodyPr rot="10800000" wrap="none" anchor="ctr"/>
          <a:lstStyle/>
          <a:p>
            <a:endParaRPr lang="ja-JP" altLang="en-US"/>
          </a:p>
        </p:txBody>
      </p:sp>
      <p:sp>
        <p:nvSpPr>
          <p:cNvPr id="10244" name="Oval 4"/>
          <p:cNvSpPr>
            <a:spLocks noChangeArrowheads="1"/>
          </p:cNvSpPr>
          <p:nvPr/>
        </p:nvSpPr>
        <p:spPr bwMode="auto">
          <a:xfrm>
            <a:off x="1752600" y="1471613"/>
            <a:ext cx="2179638"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Supercomputer</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Configuration </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Options</a:t>
            </a:r>
          </a:p>
        </p:txBody>
      </p:sp>
      <p:sp>
        <p:nvSpPr>
          <p:cNvPr id="10245" name="Oval 5"/>
          <p:cNvSpPr>
            <a:spLocks noChangeArrowheads="1"/>
          </p:cNvSpPr>
          <p:nvPr/>
        </p:nvSpPr>
        <p:spPr bwMode="auto">
          <a:xfrm>
            <a:off x="5233988" y="1508125"/>
            <a:ext cx="2181225"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Features Latest</a:t>
            </a:r>
            <a:br>
              <a:rPr kumimoji="0" lang="en-US" altLang="ja-JP" b="1">
                <a:solidFill>
                  <a:srgbClr val="FFFFFF"/>
                </a:solidFill>
                <a:latin typeface="Tahoma" pitchFamily="34" charset="0"/>
              </a:rPr>
            </a:br>
            <a:r>
              <a:rPr kumimoji="0" lang="en-US" altLang="ja-JP" b="1">
                <a:solidFill>
                  <a:srgbClr val="FFFFFF"/>
                </a:solidFill>
                <a:latin typeface="Tahoma" pitchFamily="34" charset="0"/>
              </a:rPr>
              <a:t> Technologies</a:t>
            </a:r>
          </a:p>
        </p:txBody>
      </p:sp>
      <p:sp>
        <p:nvSpPr>
          <p:cNvPr id="10246" name="Oval 6"/>
          <p:cNvSpPr>
            <a:spLocks noChangeArrowheads="1"/>
          </p:cNvSpPr>
          <p:nvPr/>
        </p:nvSpPr>
        <p:spPr bwMode="auto">
          <a:xfrm>
            <a:off x="6410325" y="3354388"/>
            <a:ext cx="2179638"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System </a:t>
            </a:r>
            <a:br>
              <a:rPr kumimoji="0" lang="en-US" altLang="ja-JP" b="1">
                <a:solidFill>
                  <a:srgbClr val="FFFFFF"/>
                </a:solidFill>
                <a:latin typeface="Tahoma" pitchFamily="34" charset="0"/>
              </a:rPr>
            </a:br>
            <a:r>
              <a:rPr kumimoji="0" lang="en-US" altLang="ja-JP" b="1">
                <a:solidFill>
                  <a:srgbClr val="FFFFFF"/>
                </a:solidFill>
                <a:latin typeface="Tahoma" pitchFamily="34" charset="0"/>
              </a:rPr>
              <a:t>Design and </a:t>
            </a:r>
            <a:br>
              <a:rPr kumimoji="0" lang="en-US" altLang="ja-JP" b="1">
                <a:solidFill>
                  <a:srgbClr val="FFFFFF"/>
                </a:solidFill>
                <a:latin typeface="Tahoma" pitchFamily="34" charset="0"/>
              </a:rPr>
            </a:br>
            <a:r>
              <a:rPr kumimoji="0" lang="en-US" altLang="ja-JP" b="1">
                <a:solidFill>
                  <a:srgbClr val="FFFFFF"/>
                </a:solidFill>
                <a:latin typeface="Tahoma" pitchFamily="34" charset="0"/>
              </a:rPr>
              <a:t>Integration</a:t>
            </a:r>
          </a:p>
        </p:txBody>
      </p:sp>
      <p:sp>
        <p:nvSpPr>
          <p:cNvPr id="10247" name="Oval 7"/>
          <p:cNvSpPr>
            <a:spLocks noChangeArrowheads="1"/>
          </p:cNvSpPr>
          <p:nvPr/>
        </p:nvSpPr>
        <p:spPr bwMode="auto">
          <a:xfrm>
            <a:off x="1874838" y="5180013"/>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Product Launch</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Or </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Design win</a:t>
            </a:r>
          </a:p>
        </p:txBody>
      </p:sp>
      <p:sp>
        <p:nvSpPr>
          <p:cNvPr id="180233" name="Oval 8"/>
          <p:cNvSpPr>
            <a:spLocks noChangeArrowheads="1"/>
          </p:cNvSpPr>
          <p:nvPr/>
        </p:nvSpPr>
        <p:spPr bwMode="auto">
          <a:xfrm>
            <a:off x="3124200" y="2538413"/>
            <a:ext cx="3200400" cy="2819400"/>
          </a:xfrm>
          <a:prstGeom prst="ellipse">
            <a:avLst/>
          </a:prstGeom>
          <a:solidFill>
            <a:srgbClr val="FF0000">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First mover advantage</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Agility</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Flexibility</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000" b="1">
                <a:solidFill>
                  <a:srgbClr val="FFFFFF"/>
                </a:solidFill>
                <a:latin typeface="Tahoma" pitchFamily="34" charset="0"/>
              </a:rPr>
              <a:t>Capability</a:t>
            </a:r>
          </a:p>
        </p:txBody>
      </p:sp>
      <p:sp>
        <p:nvSpPr>
          <p:cNvPr id="10249" name="Oval 9"/>
          <p:cNvSpPr>
            <a:spLocks noChangeArrowheads="1"/>
          </p:cNvSpPr>
          <p:nvPr/>
        </p:nvSpPr>
        <p:spPr bwMode="auto">
          <a:xfrm>
            <a:off x="5091113" y="5326063"/>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Sample/testing</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Validation</a:t>
            </a:r>
          </a:p>
        </p:txBody>
      </p:sp>
      <p:sp>
        <p:nvSpPr>
          <p:cNvPr id="180235" name="Text Box 10"/>
          <p:cNvSpPr txBox="1">
            <a:spLocks noChangeArrowheads="1"/>
          </p:cNvSpPr>
          <p:nvPr/>
        </p:nvSpPr>
        <p:spPr bwMode="auto">
          <a:xfrm>
            <a:off x="1782763" y="0"/>
            <a:ext cx="6400800" cy="600075"/>
          </a:xfrm>
          <a:prstGeom prst="rect">
            <a:avLst/>
          </a:prstGeom>
          <a:noFill/>
          <a:ln w="9525">
            <a:noFill/>
            <a:miter lim="800000"/>
            <a:headEnd/>
            <a:tailEnd/>
          </a:ln>
        </p:spPr>
        <p:txBody>
          <a:bodyPr/>
          <a:lstStyle/>
          <a:p>
            <a:pPr defTabSz="449263">
              <a:lnSpc>
                <a:spcPct val="102000"/>
              </a:lnSpc>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3300">
                <a:solidFill>
                  <a:srgbClr val="FFFFFF"/>
                </a:solidFill>
                <a:latin typeface="Verdana" pitchFamily="34" charset="0"/>
              </a:rPr>
              <a:t>Competitive Advantage</a:t>
            </a:r>
          </a:p>
        </p:txBody>
      </p:sp>
      <p:sp>
        <p:nvSpPr>
          <p:cNvPr id="10251" name="Oval 11"/>
          <p:cNvSpPr>
            <a:spLocks noChangeArrowheads="1"/>
          </p:cNvSpPr>
          <p:nvPr/>
        </p:nvSpPr>
        <p:spPr bwMode="auto">
          <a:xfrm>
            <a:off x="493713" y="3513138"/>
            <a:ext cx="2179637" cy="1295400"/>
          </a:xfrm>
          <a:prstGeom prst="ellipse">
            <a:avLst/>
          </a:prstGeom>
          <a:solidFill>
            <a:srgbClr val="003399">
              <a:alpha val="50195"/>
            </a:srgbClr>
          </a:solidFill>
          <a:ln w="25560">
            <a:solidFill>
              <a:srgbClr val="FFFFFF"/>
            </a:solidFill>
            <a:miter lim="800000"/>
            <a:headEnd/>
            <a:tailEnd/>
          </a:ln>
        </p:spPr>
        <p:txBody>
          <a:bodyPr wrap="none" lIns="90000" tIns="46800" rIns="90000" bIns="46800" anchor="ctr"/>
          <a:lstStyle/>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Volume</a:t>
            </a:r>
          </a:p>
          <a:p>
            <a:pPr algn="ctr" defTabSz="449263" eaLnBrk="0" hangingPunct="0">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b="1">
                <a:solidFill>
                  <a:srgbClr val="FFFFFF"/>
                </a:solidFill>
                <a:latin typeface="Tahoma" pitchFamily="34" charset="0"/>
              </a:rPr>
              <a:t>Shipment</a:t>
            </a:r>
          </a:p>
        </p:txBody>
      </p:sp>
      <p:sp>
        <p:nvSpPr>
          <p:cNvPr id="180237" name="Rectangle 12"/>
          <p:cNvSpPr>
            <a:spLocks noChangeArrowheads="1"/>
          </p:cNvSpPr>
          <p:nvPr/>
        </p:nvSpPr>
        <p:spPr bwMode="auto">
          <a:xfrm>
            <a:off x="2332038" y="581025"/>
            <a:ext cx="6400800" cy="584200"/>
          </a:xfrm>
          <a:prstGeom prst="rect">
            <a:avLst/>
          </a:prstGeom>
          <a:noFill/>
          <a:ln w="9525">
            <a:noFill/>
            <a:miter lim="800000"/>
            <a:headEnd/>
            <a:tailEnd/>
          </a:ln>
        </p:spPr>
        <p:txBody>
          <a:bodyPr lIns="90000" tIns="46800" rIns="90000" bIns="46800"/>
          <a:lstStyle/>
          <a:p>
            <a:pPr defTabSz="449263">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ja-JP" sz="2400" b="1">
                <a:solidFill>
                  <a:srgbClr val="FF6600"/>
                </a:solidFill>
                <a:latin typeface="Verdana" pitchFamily="34" charset="0"/>
              </a:rPr>
              <a:t>:: What we do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10244"/>
                                        </p:tgtEl>
                                        <p:attrNameLst>
                                          <p:attrName>style.visibility</p:attrName>
                                        </p:attrNameLst>
                                      </p:cBhvr>
                                      <p:to>
                                        <p:strVal val="visible"/>
                                      </p:to>
                                    </p:set>
                                    <p:animEffect transition="in" filter="fade">
                                      <p:cBhvr additive="repl">
                                        <p:cTn id="7" dur="500"/>
                                        <p:tgtEl>
                                          <p:spTgt spid="10244"/>
                                        </p:tgtEl>
                                      </p:cBhvr>
                                    </p:animEffect>
                                  </p:childTnLst>
                                </p:cTn>
                              </p:par>
                            </p:childTnLst>
                          </p:cTn>
                        </p:par>
                        <p:par>
                          <p:cTn id="8" fill="hold" nodeType="afterGroup">
                            <p:stCondLst>
                              <p:cond delay="0"/>
                            </p:stCondLst>
                            <p:childTnLst>
                              <p:par>
                                <p:cTn id="9" presetID="10" presetClass="entr" fill="hold" nodeType="afterEffect">
                                  <p:stCondLst>
                                    <p:cond delay="0"/>
                                  </p:stCondLst>
                                  <p:childTnLst>
                                    <p:set>
                                      <p:cBhvr additive="repl">
                                        <p:cTn id="10" dur="1" fill="hold">
                                          <p:stCondLst>
                                            <p:cond delay="0"/>
                                          </p:stCondLst>
                                        </p:cTn>
                                        <p:tgtEl>
                                          <p:spTgt spid="10245"/>
                                        </p:tgtEl>
                                        <p:attrNameLst>
                                          <p:attrName>style.visibility</p:attrName>
                                        </p:attrNameLst>
                                      </p:cBhvr>
                                      <p:to>
                                        <p:strVal val="visible"/>
                                      </p:to>
                                    </p:set>
                                    <p:animEffect transition="in" filter="fade">
                                      <p:cBhvr additive="repl">
                                        <p:cTn id="11" dur="500"/>
                                        <p:tgtEl>
                                          <p:spTgt spid="10245"/>
                                        </p:tgtEl>
                                      </p:cBhvr>
                                    </p:animEffect>
                                  </p:childTnLst>
                                </p:cTn>
                              </p:par>
                            </p:childTnLst>
                          </p:cTn>
                        </p:par>
                        <p:par>
                          <p:cTn id="12" fill="hold" nodeType="afterGroup">
                            <p:stCondLst>
                              <p:cond delay="0"/>
                            </p:stCondLst>
                            <p:childTnLst>
                              <p:par>
                                <p:cTn id="13" presetID="10" presetClass="entr" fill="hold" nodeType="afterEffect">
                                  <p:stCondLst>
                                    <p:cond delay="0"/>
                                  </p:stCondLst>
                                  <p:childTnLst>
                                    <p:set>
                                      <p:cBhvr additive="repl">
                                        <p:cTn id="14" dur="1" fill="hold">
                                          <p:stCondLst>
                                            <p:cond delay="0"/>
                                          </p:stCondLst>
                                        </p:cTn>
                                        <p:tgtEl>
                                          <p:spTgt spid="10246"/>
                                        </p:tgtEl>
                                        <p:attrNameLst>
                                          <p:attrName>style.visibility</p:attrName>
                                        </p:attrNameLst>
                                      </p:cBhvr>
                                      <p:to>
                                        <p:strVal val="visible"/>
                                      </p:to>
                                    </p:set>
                                    <p:animEffect transition="in" filter="fade">
                                      <p:cBhvr additive="repl">
                                        <p:cTn id="15" dur="500"/>
                                        <p:tgtEl>
                                          <p:spTgt spid="10246"/>
                                        </p:tgtEl>
                                      </p:cBhvr>
                                    </p:animEffect>
                                  </p:childTnLst>
                                </p:cTn>
                              </p:par>
                            </p:childTnLst>
                          </p:cTn>
                        </p:par>
                        <p:par>
                          <p:cTn id="16" fill="hold" nodeType="afterGroup">
                            <p:stCondLst>
                              <p:cond delay="0"/>
                            </p:stCondLst>
                            <p:childTnLst>
                              <p:par>
                                <p:cTn id="17" presetID="10" presetClass="entr" fill="hold" nodeType="afterEffect">
                                  <p:stCondLst>
                                    <p:cond delay="0"/>
                                  </p:stCondLst>
                                  <p:childTnLst>
                                    <p:set>
                                      <p:cBhvr additive="repl">
                                        <p:cTn id="18" dur="1" fill="hold">
                                          <p:stCondLst>
                                            <p:cond delay="0"/>
                                          </p:stCondLst>
                                        </p:cTn>
                                        <p:tgtEl>
                                          <p:spTgt spid="10249"/>
                                        </p:tgtEl>
                                        <p:attrNameLst>
                                          <p:attrName>style.visibility</p:attrName>
                                        </p:attrNameLst>
                                      </p:cBhvr>
                                      <p:to>
                                        <p:strVal val="visible"/>
                                      </p:to>
                                    </p:set>
                                    <p:animEffect transition="in" filter="fade">
                                      <p:cBhvr additive="repl">
                                        <p:cTn id="19" dur="500"/>
                                        <p:tgtEl>
                                          <p:spTgt spid="10249"/>
                                        </p:tgtEl>
                                      </p:cBhvr>
                                    </p:animEffect>
                                  </p:childTnLst>
                                </p:cTn>
                              </p:par>
                            </p:childTnLst>
                          </p:cTn>
                        </p:par>
                        <p:par>
                          <p:cTn id="20" fill="hold" nodeType="afterGroup">
                            <p:stCondLst>
                              <p:cond delay="0"/>
                            </p:stCondLst>
                            <p:childTnLst>
                              <p:par>
                                <p:cTn id="21" presetID="10" presetClass="entr" fill="hold" nodeType="afterEffect">
                                  <p:stCondLst>
                                    <p:cond delay="0"/>
                                  </p:stCondLst>
                                  <p:childTnLst>
                                    <p:set>
                                      <p:cBhvr additive="repl">
                                        <p:cTn id="22" dur="1" fill="hold">
                                          <p:stCondLst>
                                            <p:cond delay="0"/>
                                          </p:stCondLst>
                                        </p:cTn>
                                        <p:tgtEl>
                                          <p:spTgt spid="10247"/>
                                        </p:tgtEl>
                                        <p:attrNameLst>
                                          <p:attrName>style.visibility</p:attrName>
                                        </p:attrNameLst>
                                      </p:cBhvr>
                                      <p:to>
                                        <p:strVal val="visible"/>
                                      </p:to>
                                    </p:set>
                                    <p:animEffect transition="in" filter="fade">
                                      <p:cBhvr additive="repl">
                                        <p:cTn id="23" dur="500"/>
                                        <p:tgtEl>
                                          <p:spTgt spid="10247"/>
                                        </p:tgtEl>
                                      </p:cBhvr>
                                    </p:animEffect>
                                  </p:childTnLst>
                                </p:cTn>
                              </p:par>
                            </p:childTnLst>
                          </p:cTn>
                        </p:par>
                        <p:par>
                          <p:cTn id="24" fill="hold" nodeType="afterGroup">
                            <p:stCondLst>
                              <p:cond delay="0"/>
                            </p:stCondLst>
                            <p:childTnLst>
                              <p:par>
                                <p:cTn id="25" presetID="10" presetClass="entr" fill="hold" nodeType="afterEffect">
                                  <p:stCondLst>
                                    <p:cond delay="0"/>
                                  </p:stCondLst>
                                  <p:childTnLst>
                                    <p:set>
                                      <p:cBhvr additive="repl">
                                        <p:cTn id="26" dur="1" fill="hold">
                                          <p:stCondLst>
                                            <p:cond delay="0"/>
                                          </p:stCondLst>
                                        </p:cTn>
                                        <p:tgtEl>
                                          <p:spTgt spid="10251"/>
                                        </p:tgtEl>
                                        <p:attrNameLst>
                                          <p:attrName>style.visibility</p:attrName>
                                        </p:attrNameLst>
                                      </p:cBhvr>
                                      <p:to>
                                        <p:strVal val="visible"/>
                                      </p:to>
                                    </p:set>
                                    <p:animEffect transition="in" filter="fade">
                                      <p:cBhvr additive="repl">
                                        <p:cTn id="27" dur="500"/>
                                        <p:tgtEl>
                                          <p:spTgt spid="10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フッター プレースホルダー 5"/>
          <p:cNvSpPr>
            <a:spLocks noGrp="1"/>
          </p:cNvSpPr>
          <p:nvPr>
            <p:ph type="ftr" sz="quarter" idx="10"/>
          </p:nvPr>
        </p:nvSpPr>
        <p:spPr>
          <a:noFill/>
          <a:ln>
            <a:miter lim="800000"/>
            <a:headEnd/>
            <a:tailEnd/>
          </a:ln>
        </p:spPr>
        <p:txBody>
          <a:bodyPr/>
          <a:lstStyle/>
          <a:p>
            <a:pPr fontAlgn="base">
              <a:spcBef>
                <a:spcPct val="0"/>
              </a:spcBef>
              <a:spcAft>
                <a:spcPct val="0"/>
              </a:spcAft>
            </a:pPr>
            <a:r>
              <a:rPr lang="en-US" altLang="ja-JP" smtClean="0"/>
              <a:t>Auther / BU or Group  Data/Rev</a:t>
            </a:r>
          </a:p>
        </p:txBody>
      </p:sp>
      <p:sp>
        <p:nvSpPr>
          <p:cNvPr id="182274" name="Rectangle 2"/>
          <p:cNvSpPr>
            <a:spLocks noGrp="1" noChangeArrowheads="1"/>
          </p:cNvSpPr>
          <p:nvPr>
            <p:ph type="title"/>
          </p:nvPr>
        </p:nvSpPr>
        <p:spPr/>
        <p:txBody>
          <a:bodyPr/>
          <a:lstStyle/>
          <a:p>
            <a:pPr eaLnBrk="1" hangingPunct="1"/>
            <a:r>
              <a:rPr lang="ja-JP" altLang="en-US" smtClean="0"/>
              <a:t>東京エレクトロンデバイス株式会社</a:t>
            </a:r>
          </a:p>
        </p:txBody>
      </p:sp>
      <p:sp>
        <p:nvSpPr>
          <p:cNvPr id="182275" name="Rectangle 3"/>
          <p:cNvSpPr>
            <a:spLocks noGrp="1" noChangeArrowheads="1"/>
          </p:cNvSpPr>
          <p:nvPr>
            <p:ph type="body" sz="half" idx="1"/>
          </p:nvPr>
        </p:nvSpPr>
        <p:spPr>
          <a:xfrm>
            <a:off x="80963" y="1101725"/>
            <a:ext cx="8948737" cy="2319338"/>
          </a:xfrm>
        </p:spPr>
        <p:txBody>
          <a:bodyPr/>
          <a:lstStyle/>
          <a:p>
            <a:pPr eaLnBrk="1" hangingPunct="1"/>
            <a:r>
              <a:rPr lang="ja-JP" altLang="en-US" sz="2800" smtClean="0"/>
              <a:t>展示概要</a:t>
            </a:r>
          </a:p>
          <a:p>
            <a:pPr eaLnBrk="1" hangingPunct="1">
              <a:buFontTx/>
              <a:buNone/>
            </a:pPr>
            <a:r>
              <a:rPr lang="ja-JP" altLang="en-US" sz="2800" smtClean="0"/>
              <a:t>　</a:t>
            </a:r>
            <a:r>
              <a:rPr lang="en-US" altLang="ja-JP" sz="1800" b="1" smtClean="0"/>
              <a:t>XILINX</a:t>
            </a:r>
            <a:r>
              <a:rPr lang="ja-JP" altLang="en-US" sz="1800" b="1" smtClean="0"/>
              <a:t>社最大規模</a:t>
            </a:r>
            <a:r>
              <a:rPr lang="en-US" altLang="ja-JP" sz="1800" b="1" smtClean="0"/>
              <a:t>FPGA</a:t>
            </a:r>
            <a:r>
              <a:rPr lang="ja-JP" altLang="en-US" sz="1800" b="1" smtClean="0"/>
              <a:t>（</a:t>
            </a:r>
            <a:r>
              <a:rPr lang="en-US" altLang="ja-JP" sz="1800" b="1" smtClean="0"/>
              <a:t>Virtex-7</a:t>
            </a:r>
            <a:r>
              <a:rPr lang="ja-JP" altLang="en-US" sz="1800" b="1" smtClean="0"/>
              <a:t>：</a:t>
            </a:r>
            <a:r>
              <a:rPr lang="en-US" altLang="ja-JP" sz="1800" b="1" smtClean="0"/>
              <a:t>XC7V2000T-68</a:t>
            </a:r>
            <a:r>
              <a:rPr lang="ja-JP" altLang="en-US" sz="1800" b="1" smtClean="0"/>
              <a:t>億個のトランジスタ）を搭載した</a:t>
            </a:r>
            <a:r>
              <a:rPr lang="en-US" altLang="ja-JP" sz="1800" b="1" smtClean="0"/>
              <a:t>LSI</a:t>
            </a:r>
            <a:r>
              <a:rPr lang="ja-JP" altLang="en-US" sz="1800" b="1" smtClean="0"/>
              <a:t>エミュレーションボードや、</a:t>
            </a:r>
            <a:r>
              <a:rPr lang="en-US" altLang="ja-JP" sz="1800" b="1" smtClean="0"/>
              <a:t>Kintex-7</a:t>
            </a:r>
            <a:r>
              <a:rPr lang="ja-JP" altLang="en-US" sz="1800" b="1" smtClean="0"/>
              <a:t>評価ボード、</a:t>
            </a:r>
            <a:r>
              <a:rPr lang="en-US" altLang="ja-JP" sz="1800" b="1" smtClean="0"/>
              <a:t> ARM</a:t>
            </a:r>
            <a:r>
              <a:rPr lang="ja-JP" altLang="en-US" sz="1800" b="1" smtClean="0"/>
              <a:t>コア内蔵の</a:t>
            </a:r>
            <a:r>
              <a:rPr lang="en-US" altLang="ja-JP" sz="1800" b="1" smtClean="0"/>
              <a:t>FPGA</a:t>
            </a:r>
            <a:r>
              <a:rPr lang="ja-JP" altLang="en-US" sz="1800" b="1" smtClean="0"/>
              <a:t>：</a:t>
            </a:r>
            <a:r>
              <a:rPr lang="en-US" altLang="ja-JP" sz="1800" b="1" smtClean="0"/>
              <a:t>Zynq</a:t>
            </a:r>
            <a:r>
              <a:rPr lang="ja-JP" altLang="en-US" sz="1800" b="1" smtClean="0"/>
              <a:t>シリーズ搭載の評価ボードをいち早くリリース致します。これらの情報をご紹介します。また、</a:t>
            </a:r>
            <a:r>
              <a:rPr lang="en-US" altLang="ja-JP" sz="1800" b="1" smtClean="0"/>
              <a:t>University Program</a:t>
            </a:r>
            <a:r>
              <a:rPr lang="ja-JP" altLang="en-US" sz="1800" b="1" smtClean="0"/>
              <a:t>（</a:t>
            </a:r>
            <a:r>
              <a:rPr lang="en-US" altLang="ja-JP" sz="1800" b="1" smtClean="0"/>
              <a:t>XUP)</a:t>
            </a:r>
            <a:r>
              <a:rPr lang="ja-JP" altLang="en-US" sz="1800" b="1" smtClean="0"/>
              <a:t>を活用することにより、教育のための初期導入に必要な開発ツール・評価ボードは</a:t>
            </a:r>
            <a:r>
              <a:rPr lang="en-US" altLang="ja-JP" sz="1800" b="1" smtClean="0"/>
              <a:t>Donation</a:t>
            </a:r>
            <a:r>
              <a:rPr lang="ja-JP" altLang="en-US" sz="1800" b="1" smtClean="0"/>
              <a:t>（寄贈）を行い授業への幅が広がっております。 </a:t>
            </a:r>
          </a:p>
        </p:txBody>
      </p:sp>
      <p:pic>
        <p:nvPicPr>
          <p:cNvPr id="182276" name="Picture 10"/>
          <p:cNvPicPr>
            <a:picLocks noChangeAspect="1" noChangeArrowheads="1"/>
          </p:cNvPicPr>
          <p:nvPr/>
        </p:nvPicPr>
        <p:blipFill>
          <a:blip r:embed="rId2"/>
          <a:srcRect/>
          <a:stretch>
            <a:fillRect/>
          </a:stretch>
        </p:blipFill>
        <p:spPr bwMode="auto">
          <a:xfrm>
            <a:off x="835025" y="3236913"/>
            <a:ext cx="4029075" cy="3271837"/>
          </a:xfrm>
          <a:prstGeom prst="rect">
            <a:avLst/>
          </a:prstGeom>
          <a:noFill/>
          <a:ln w="9525">
            <a:noFill/>
            <a:miter lim="800000"/>
            <a:headEnd/>
            <a:tailEnd/>
          </a:ln>
        </p:spPr>
      </p:pic>
      <p:pic>
        <p:nvPicPr>
          <p:cNvPr id="182277" name="Picture 11"/>
          <p:cNvPicPr>
            <a:picLocks noChangeAspect="1" noChangeArrowheads="1"/>
          </p:cNvPicPr>
          <p:nvPr/>
        </p:nvPicPr>
        <p:blipFill>
          <a:blip r:embed="rId3"/>
          <a:srcRect/>
          <a:stretch>
            <a:fillRect/>
          </a:stretch>
        </p:blipFill>
        <p:spPr bwMode="auto">
          <a:xfrm>
            <a:off x="5146675" y="3478213"/>
            <a:ext cx="3727450" cy="297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フッター プレースホルダー 5"/>
          <p:cNvSpPr>
            <a:spLocks noGrp="1"/>
          </p:cNvSpPr>
          <p:nvPr>
            <p:ph type="ftr" sz="quarter" idx="10"/>
          </p:nvPr>
        </p:nvSpPr>
        <p:spPr>
          <a:noFill/>
          <a:ln>
            <a:miter lim="800000"/>
            <a:headEnd/>
            <a:tailEnd/>
          </a:ln>
        </p:spPr>
        <p:txBody>
          <a:bodyPr/>
          <a:lstStyle/>
          <a:p>
            <a:pPr fontAlgn="base">
              <a:spcBef>
                <a:spcPct val="0"/>
              </a:spcBef>
              <a:spcAft>
                <a:spcPct val="0"/>
              </a:spcAft>
            </a:pPr>
            <a:r>
              <a:rPr lang="en-US" altLang="ja-JP" smtClean="0"/>
              <a:t>Auther / BU or Group  Data/Rev</a:t>
            </a:r>
          </a:p>
        </p:txBody>
      </p:sp>
      <p:sp>
        <p:nvSpPr>
          <p:cNvPr id="183298" name="Rectangle 2"/>
          <p:cNvSpPr>
            <a:spLocks noGrp="1" noChangeArrowheads="1"/>
          </p:cNvSpPr>
          <p:nvPr>
            <p:ph type="title"/>
          </p:nvPr>
        </p:nvSpPr>
        <p:spPr/>
        <p:txBody>
          <a:bodyPr/>
          <a:lstStyle/>
          <a:p>
            <a:pPr eaLnBrk="1" hangingPunct="1"/>
            <a:r>
              <a:rPr lang="ja-JP" altLang="en-US" smtClean="0"/>
              <a:t>東京エレクトロンデバイス株式会社</a:t>
            </a:r>
          </a:p>
        </p:txBody>
      </p:sp>
      <p:sp>
        <p:nvSpPr>
          <p:cNvPr id="183299" name="Rectangle 3"/>
          <p:cNvSpPr>
            <a:spLocks noGrp="1" noChangeArrowheads="1"/>
          </p:cNvSpPr>
          <p:nvPr>
            <p:ph type="body" sz="half" idx="1"/>
          </p:nvPr>
        </p:nvSpPr>
        <p:spPr>
          <a:xfrm>
            <a:off x="0" y="1025525"/>
            <a:ext cx="4413250" cy="4525963"/>
          </a:xfrm>
        </p:spPr>
        <p:txBody>
          <a:bodyPr/>
          <a:lstStyle/>
          <a:p>
            <a:pPr eaLnBrk="1" hangingPunct="1"/>
            <a:r>
              <a:rPr lang="ja-JP" altLang="en-US" sz="2000" b="1" smtClean="0"/>
              <a:t>最新</a:t>
            </a:r>
            <a:r>
              <a:rPr lang="en-US" altLang="ja-JP" sz="2000" b="1" smtClean="0"/>
              <a:t>FPGA</a:t>
            </a:r>
            <a:r>
              <a:rPr lang="ja-JP" altLang="en-US" sz="2000" b="1" smtClean="0"/>
              <a:t>の特徴</a:t>
            </a:r>
          </a:p>
          <a:p>
            <a:pPr eaLnBrk="1" hangingPunct="1">
              <a:buFontTx/>
              <a:buNone/>
            </a:pPr>
            <a:r>
              <a:rPr lang="ja-JP" altLang="en-US" sz="1800" smtClean="0"/>
              <a:t>　　</a:t>
            </a:r>
            <a:r>
              <a:rPr lang="en-US" altLang="ja-JP" sz="1800" b="1" smtClean="0">
                <a:solidFill>
                  <a:srgbClr val="FF0000"/>
                </a:solidFill>
              </a:rPr>
              <a:t>-</a:t>
            </a:r>
            <a:r>
              <a:rPr lang="ja-JP" altLang="en-US" sz="1800" b="1" smtClean="0">
                <a:solidFill>
                  <a:srgbClr val="FF0000"/>
                </a:solidFill>
              </a:rPr>
              <a:t>低消費電力の成果</a:t>
            </a:r>
            <a:endParaRPr lang="en-US" altLang="ja-JP" sz="1800" b="1" smtClean="0">
              <a:solidFill>
                <a:srgbClr val="FF0000"/>
              </a:solidFill>
            </a:endParaRPr>
          </a:p>
          <a:p>
            <a:pPr eaLnBrk="1" hangingPunct="1">
              <a:buFontTx/>
              <a:buNone/>
            </a:pPr>
            <a:r>
              <a:rPr lang="en-US" altLang="ja-JP" sz="1800" b="1" smtClean="0"/>
              <a:t>	</a:t>
            </a:r>
            <a:r>
              <a:rPr lang="ja-JP" altLang="en-US" sz="1800" b="1" smtClean="0"/>
              <a:t>スタティック消費電力が最大</a:t>
            </a:r>
            <a:r>
              <a:rPr lang="en-US" altLang="ja-JP" sz="1800" b="1" smtClean="0"/>
              <a:t>50%</a:t>
            </a:r>
            <a:r>
              <a:rPr lang="ja-JP" altLang="en-US" sz="1800" b="1" smtClean="0"/>
              <a:t>抑制</a:t>
            </a:r>
            <a:endParaRPr lang="en-US" altLang="ja-JP" sz="1800" b="1" smtClean="0"/>
          </a:p>
          <a:p>
            <a:pPr eaLnBrk="1" hangingPunct="1">
              <a:buFontTx/>
              <a:buNone/>
            </a:pPr>
            <a:r>
              <a:rPr lang="en-US" altLang="ja-JP" sz="1800" b="1" smtClean="0"/>
              <a:t>	</a:t>
            </a:r>
            <a:r>
              <a:rPr lang="ja-JP" altLang="en-US" sz="1800" b="1" smtClean="0"/>
              <a:t>前世代の</a:t>
            </a:r>
            <a:r>
              <a:rPr lang="en-US" altLang="ja-JP" sz="1800" b="1" smtClean="0"/>
              <a:t>FPGA</a:t>
            </a:r>
            <a:r>
              <a:rPr lang="ja-JP" altLang="en-US" sz="1800" b="1" smtClean="0"/>
              <a:t>に比べ、集積度が２倍拡大し、総消費電力が最大</a:t>
            </a:r>
            <a:r>
              <a:rPr lang="en-US" altLang="ja-JP" sz="1800" b="1" smtClean="0"/>
              <a:t>50%</a:t>
            </a:r>
            <a:r>
              <a:rPr lang="ja-JP" altLang="en-US" sz="1800" b="1" smtClean="0"/>
              <a:t>削減</a:t>
            </a:r>
          </a:p>
        </p:txBody>
      </p:sp>
      <p:pic>
        <p:nvPicPr>
          <p:cNvPr id="183300" name="Picture 10"/>
          <p:cNvPicPr>
            <a:picLocks noChangeAspect="1" noChangeArrowheads="1"/>
          </p:cNvPicPr>
          <p:nvPr/>
        </p:nvPicPr>
        <p:blipFill>
          <a:blip r:embed="rId2"/>
          <a:srcRect/>
          <a:stretch>
            <a:fillRect/>
          </a:stretch>
        </p:blipFill>
        <p:spPr bwMode="auto">
          <a:xfrm>
            <a:off x="138113" y="2795588"/>
            <a:ext cx="4235450" cy="2762250"/>
          </a:xfrm>
          <a:prstGeom prst="rect">
            <a:avLst/>
          </a:prstGeom>
          <a:noFill/>
          <a:ln w="9525">
            <a:noFill/>
            <a:miter lim="800000"/>
            <a:headEnd/>
            <a:tailEnd/>
          </a:ln>
        </p:spPr>
      </p:pic>
      <p:sp>
        <p:nvSpPr>
          <p:cNvPr id="183301" name="Rectangle 3"/>
          <p:cNvSpPr txBox="1">
            <a:spLocks noChangeArrowheads="1"/>
          </p:cNvSpPr>
          <p:nvPr/>
        </p:nvSpPr>
        <p:spPr bwMode="auto">
          <a:xfrm>
            <a:off x="4398963" y="1031875"/>
            <a:ext cx="4486275" cy="4525963"/>
          </a:xfrm>
          <a:prstGeom prst="rect">
            <a:avLst/>
          </a:prstGeom>
          <a:noFill/>
          <a:ln w="9525">
            <a:noFill/>
            <a:miter lim="800000"/>
            <a:headEnd/>
            <a:tailEnd/>
          </a:ln>
        </p:spPr>
        <p:txBody>
          <a:bodyPr/>
          <a:lstStyle/>
          <a:p>
            <a:pPr marL="342900" indent="-342900">
              <a:spcBef>
                <a:spcPct val="20000"/>
              </a:spcBef>
              <a:buFontTx/>
              <a:buBlip>
                <a:blip r:embed="rId3"/>
              </a:buBlip>
            </a:pPr>
            <a:r>
              <a:rPr lang="ja-JP" altLang="en-US" sz="2000" b="1">
                <a:solidFill>
                  <a:srgbClr val="000000"/>
                </a:solidFill>
                <a:latin typeface="ＭＳ Ｐゴシック" charset="-128"/>
              </a:rPr>
              <a:t>最新</a:t>
            </a:r>
            <a:r>
              <a:rPr lang="en-US" altLang="ja-JP" sz="2000" b="1">
                <a:solidFill>
                  <a:srgbClr val="000000"/>
                </a:solidFill>
                <a:latin typeface="ＭＳ Ｐゴシック" charset="-128"/>
              </a:rPr>
              <a:t>FPGA</a:t>
            </a:r>
            <a:r>
              <a:rPr lang="ja-JP" altLang="en-US" sz="2000" b="1">
                <a:solidFill>
                  <a:srgbClr val="000000"/>
                </a:solidFill>
                <a:latin typeface="ＭＳ Ｐゴシック" charset="-128"/>
              </a:rPr>
              <a:t>の特徴</a:t>
            </a:r>
          </a:p>
          <a:p>
            <a:pPr marL="342900" indent="-342900">
              <a:spcBef>
                <a:spcPct val="20000"/>
              </a:spcBef>
            </a:pPr>
            <a:r>
              <a:rPr lang="ja-JP" altLang="en-US">
                <a:solidFill>
                  <a:srgbClr val="000000"/>
                </a:solidFill>
                <a:latin typeface="ＭＳ Ｐゴシック" charset="-128"/>
              </a:rPr>
              <a:t>　　</a:t>
            </a:r>
            <a:r>
              <a:rPr lang="en-US" altLang="ja-JP" b="1">
                <a:solidFill>
                  <a:srgbClr val="FF0000"/>
                </a:solidFill>
                <a:latin typeface="ＭＳ Ｐゴシック" charset="-128"/>
              </a:rPr>
              <a:t>-28Gbps</a:t>
            </a:r>
            <a:r>
              <a:rPr lang="ja-JP" altLang="en-US" b="1">
                <a:solidFill>
                  <a:srgbClr val="FF0000"/>
                </a:solidFill>
                <a:latin typeface="ＭＳ Ｐゴシック" charset="-128"/>
              </a:rPr>
              <a:t>シリアルトランシーバテクノロジ</a:t>
            </a:r>
            <a:endParaRPr lang="en-US" altLang="ja-JP" b="1">
              <a:solidFill>
                <a:srgbClr val="FF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Virtex-7 HT FPGA</a:t>
            </a:r>
            <a:r>
              <a:rPr lang="ja-JP" altLang="en-US" b="1">
                <a:solidFill>
                  <a:srgbClr val="000000"/>
                </a:solidFill>
                <a:latin typeface="ＭＳ Ｐゴシック" charset="-128"/>
              </a:rPr>
              <a:t>は業界最高の帯域幅を提供するプラットフォーム</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100G</a:t>
            </a:r>
            <a:r>
              <a:rPr lang="ja-JP" altLang="en-US" b="1">
                <a:solidFill>
                  <a:srgbClr val="000000"/>
                </a:solidFill>
                <a:latin typeface="ＭＳ Ｐゴシック" charset="-128"/>
              </a:rPr>
              <a:t>～</a:t>
            </a:r>
            <a:r>
              <a:rPr lang="en-US" altLang="ja-JP" b="1">
                <a:solidFill>
                  <a:srgbClr val="000000"/>
                </a:solidFill>
                <a:latin typeface="ＭＳ Ｐゴシック" charset="-128"/>
              </a:rPr>
              <a:t>400G</a:t>
            </a:r>
            <a:r>
              <a:rPr lang="ja-JP" altLang="en-US" b="1">
                <a:solidFill>
                  <a:srgbClr val="000000"/>
                </a:solidFill>
                <a:latin typeface="ＭＳ Ｐゴシック" charset="-128"/>
              </a:rPr>
              <a:t>の</a:t>
            </a:r>
            <a:endParaRPr lang="en-US" altLang="ja-JP" b="1">
              <a:solidFill>
                <a:srgbClr val="000000"/>
              </a:solidFill>
              <a:latin typeface="ＭＳ Ｐゴシック" charset="-128"/>
            </a:endParaRPr>
          </a:p>
          <a:p>
            <a:pPr marL="342900" indent="-342900">
              <a:spcBef>
                <a:spcPct val="20000"/>
              </a:spcBef>
            </a:pPr>
            <a:r>
              <a:rPr lang="ja-JP" altLang="en-US" b="1">
                <a:solidFill>
                  <a:srgbClr val="000000"/>
                </a:solidFill>
                <a:latin typeface="ＭＳ Ｐゴシック" charset="-128"/>
              </a:rPr>
              <a:t>　　ラインカードを</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実現、次世代</a:t>
            </a:r>
            <a:r>
              <a:rPr lang="en-US" altLang="ja-JP" b="1">
                <a:solidFill>
                  <a:srgbClr val="000000"/>
                </a:solidFill>
                <a:latin typeface="ＭＳ Ｐゴシック" charset="-128"/>
              </a:rPr>
              <a:t>	</a:t>
            </a: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通信システム</a:t>
            </a:r>
            <a:endParaRPr lang="en-US" altLang="ja-JP" b="1">
              <a:solidFill>
                <a:srgbClr val="000000"/>
              </a:solidFill>
              <a:latin typeface="ＭＳ Ｐゴシック" charset="-128"/>
            </a:endParaRPr>
          </a:p>
          <a:p>
            <a:pPr marL="342900" indent="-342900">
              <a:spcBef>
                <a:spcPct val="20000"/>
              </a:spcBef>
            </a:pPr>
            <a:r>
              <a:rPr lang="en-US" altLang="ja-JP" b="1">
                <a:solidFill>
                  <a:srgbClr val="000000"/>
                </a:solidFill>
                <a:latin typeface="ＭＳ Ｐゴシック" charset="-128"/>
              </a:rPr>
              <a:t>	</a:t>
            </a:r>
            <a:r>
              <a:rPr lang="ja-JP" altLang="en-US" b="1">
                <a:solidFill>
                  <a:srgbClr val="000000"/>
                </a:solidFill>
                <a:latin typeface="ＭＳ Ｐゴシック" charset="-128"/>
              </a:rPr>
              <a:t>に対応。</a:t>
            </a:r>
          </a:p>
        </p:txBody>
      </p:sp>
      <p:pic>
        <p:nvPicPr>
          <p:cNvPr id="183302" name="Picture 11"/>
          <p:cNvPicPr>
            <a:picLocks noChangeAspect="1" noChangeArrowheads="1"/>
          </p:cNvPicPr>
          <p:nvPr/>
        </p:nvPicPr>
        <p:blipFill>
          <a:blip r:embed="rId4"/>
          <a:srcRect/>
          <a:stretch>
            <a:fillRect/>
          </a:stretch>
        </p:blipFill>
        <p:spPr bwMode="auto">
          <a:xfrm>
            <a:off x="4413250" y="4449763"/>
            <a:ext cx="3975100" cy="2349500"/>
          </a:xfrm>
          <a:prstGeom prst="rect">
            <a:avLst/>
          </a:prstGeom>
          <a:noFill/>
          <a:ln w="9525">
            <a:noFill/>
            <a:miter lim="800000"/>
            <a:headEnd/>
            <a:tailEnd/>
          </a:ln>
        </p:spPr>
      </p:pic>
      <p:pic>
        <p:nvPicPr>
          <p:cNvPr id="183303" name="Picture 12"/>
          <p:cNvPicPr>
            <a:picLocks noChangeAspect="1" noChangeArrowheads="1"/>
          </p:cNvPicPr>
          <p:nvPr/>
        </p:nvPicPr>
        <p:blipFill>
          <a:blip r:embed="rId5"/>
          <a:srcRect/>
          <a:stretch>
            <a:fillRect/>
          </a:stretch>
        </p:blipFill>
        <p:spPr bwMode="auto">
          <a:xfrm>
            <a:off x="6418263" y="2381250"/>
            <a:ext cx="2593975" cy="203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ctrTitle"/>
          </p:nvPr>
        </p:nvSpPr>
        <p:spPr>
          <a:xfrm>
            <a:off x="239713" y="704850"/>
            <a:ext cx="8642350" cy="1873250"/>
          </a:xfrm>
        </p:spPr>
        <p:txBody>
          <a:bodyPr/>
          <a:lstStyle/>
          <a:p>
            <a:pPr eaLnBrk="1" hangingPunct="1"/>
            <a:r>
              <a:rPr lang="en-US" altLang="ja-JP" smtClean="0">
                <a:latin typeface="Tahoma" pitchFamily="34" charset="0"/>
              </a:rPr>
              <a:t>PC</a:t>
            </a:r>
            <a:r>
              <a:rPr lang="ja-JP" altLang="en-US" smtClean="0">
                <a:latin typeface="Tahoma" pitchFamily="34" charset="0"/>
              </a:rPr>
              <a:t>クラスタ向け</a:t>
            </a:r>
            <a:br>
              <a:rPr lang="ja-JP" altLang="en-US" smtClean="0">
                <a:latin typeface="Tahoma" pitchFamily="34" charset="0"/>
              </a:rPr>
            </a:br>
            <a:r>
              <a:rPr lang="ja-JP" altLang="en-US" smtClean="0">
                <a:latin typeface="Tahoma" pitchFamily="34" charset="0"/>
              </a:rPr>
              <a:t>メニコア</a:t>
            </a:r>
            <a:br>
              <a:rPr lang="ja-JP" altLang="en-US" smtClean="0">
                <a:latin typeface="Tahoma" pitchFamily="34" charset="0"/>
              </a:rPr>
            </a:br>
            <a:r>
              <a:rPr lang="ja-JP" altLang="en-US" smtClean="0">
                <a:latin typeface="Tahoma" pitchFamily="34" charset="0"/>
              </a:rPr>
              <a:t>エミュレーションシステム</a:t>
            </a:r>
          </a:p>
        </p:txBody>
      </p:sp>
      <p:sp>
        <p:nvSpPr>
          <p:cNvPr id="184322" name="Rectangle 3"/>
          <p:cNvSpPr>
            <a:spLocks noGrp="1" noChangeArrowheads="1"/>
          </p:cNvSpPr>
          <p:nvPr>
            <p:ph type="subTitle" idx="1"/>
          </p:nvPr>
        </p:nvSpPr>
        <p:spPr>
          <a:xfrm>
            <a:off x="293688" y="2549525"/>
            <a:ext cx="8642350" cy="676275"/>
          </a:xfrm>
        </p:spPr>
        <p:txBody>
          <a:bodyPr/>
          <a:lstStyle/>
          <a:p>
            <a:pPr eaLnBrk="1" hangingPunct="1">
              <a:buFont typeface="Arial" charset="0"/>
              <a:buNone/>
            </a:pPr>
            <a:r>
              <a:rPr lang="en-US" altLang="ja-JP" smtClean="0">
                <a:latin typeface="Tahoma" pitchFamily="34" charset="0"/>
              </a:rPr>
              <a:t>NEC(</a:t>
            </a:r>
            <a:r>
              <a:rPr lang="ja-JP" altLang="en-US" smtClean="0">
                <a:latin typeface="Tahoma" pitchFamily="34" charset="0"/>
              </a:rPr>
              <a:t>グリーンプラットフォーム研究所</a:t>
            </a:r>
            <a:r>
              <a:rPr lang="en-US" altLang="ja-JP" smtClean="0">
                <a:latin typeface="Tahoma" pitchFamily="34" charset="0"/>
              </a:rPr>
              <a:t>)</a:t>
            </a:r>
          </a:p>
        </p:txBody>
      </p:sp>
      <p:sp>
        <p:nvSpPr>
          <p:cNvPr id="184323" name="Line 4"/>
          <p:cNvSpPr>
            <a:spLocks noChangeShapeType="1"/>
          </p:cNvSpPr>
          <p:nvPr/>
        </p:nvSpPr>
        <p:spPr bwMode="gray">
          <a:xfrm>
            <a:off x="280988" y="3162300"/>
            <a:ext cx="8572500" cy="0"/>
          </a:xfrm>
          <a:prstGeom prst="line">
            <a:avLst/>
          </a:prstGeom>
          <a:noFill/>
          <a:ln w="38100">
            <a:solidFill>
              <a:srgbClr val="00B4A0"/>
            </a:solidFill>
            <a:round/>
            <a:headEnd/>
            <a:tailEnd/>
          </a:ln>
        </p:spPr>
        <p:txBody>
          <a:bodyPr wrap="none" lIns="288000" tIns="90000" rIns="288000" bIns="90000" anchor="ctr"/>
          <a:lstStyle/>
          <a:p>
            <a:endParaRPr lang="ja-JP" altLang="en-US"/>
          </a:p>
        </p:txBody>
      </p:sp>
      <p:pic>
        <p:nvPicPr>
          <p:cNvPr id="184324" name="Picture 5" descr="MC900434845[1]"/>
          <p:cNvPicPr>
            <a:picLocks noChangeAspect="1" noChangeArrowheads="1"/>
          </p:cNvPicPr>
          <p:nvPr/>
        </p:nvPicPr>
        <p:blipFill>
          <a:blip r:embed="rId2"/>
          <a:srcRect/>
          <a:stretch>
            <a:fillRect/>
          </a:stretch>
        </p:blipFill>
        <p:spPr bwMode="auto">
          <a:xfrm>
            <a:off x="107950" y="3575050"/>
            <a:ext cx="1025525" cy="1025525"/>
          </a:xfrm>
          <a:prstGeom prst="rect">
            <a:avLst/>
          </a:prstGeom>
          <a:noFill/>
          <a:ln w="9525">
            <a:noFill/>
            <a:miter lim="800000"/>
            <a:headEnd/>
            <a:tailEnd/>
          </a:ln>
        </p:spPr>
      </p:pic>
      <p:pic>
        <p:nvPicPr>
          <p:cNvPr id="184325" name="Picture 6" descr="MC900434845[1]"/>
          <p:cNvPicPr>
            <a:picLocks noChangeAspect="1" noChangeArrowheads="1"/>
          </p:cNvPicPr>
          <p:nvPr/>
        </p:nvPicPr>
        <p:blipFill>
          <a:blip r:embed="rId2"/>
          <a:srcRect/>
          <a:stretch>
            <a:fillRect/>
          </a:stretch>
        </p:blipFill>
        <p:spPr bwMode="auto">
          <a:xfrm>
            <a:off x="630238" y="3579813"/>
            <a:ext cx="1025525" cy="1025525"/>
          </a:xfrm>
          <a:prstGeom prst="rect">
            <a:avLst/>
          </a:prstGeom>
          <a:noFill/>
          <a:ln w="9525">
            <a:noFill/>
            <a:miter lim="800000"/>
            <a:headEnd/>
            <a:tailEnd/>
          </a:ln>
        </p:spPr>
      </p:pic>
      <p:pic>
        <p:nvPicPr>
          <p:cNvPr id="184326" name="Picture 7" descr="MC900434845[1]"/>
          <p:cNvPicPr>
            <a:picLocks noChangeAspect="1" noChangeArrowheads="1"/>
          </p:cNvPicPr>
          <p:nvPr/>
        </p:nvPicPr>
        <p:blipFill>
          <a:blip r:embed="rId2"/>
          <a:srcRect/>
          <a:stretch>
            <a:fillRect/>
          </a:stretch>
        </p:blipFill>
        <p:spPr bwMode="auto">
          <a:xfrm>
            <a:off x="1152525" y="3584575"/>
            <a:ext cx="1025525" cy="1025525"/>
          </a:xfrm>
          <a:prstGeom prst="rect">
            <a:avLst/>
          </a:prstGeom>
          <a:noFill/>
          <a:ln w="9525">
            <a:noFill/>
            <a:miter lim="800000"/>
            <a:headEnd/>
            <a:tailEnd/>
          </a:ln>
        </p:spPr>
      </p:pic>
      <p:pic>
        <p:nvPicPr>
          <p:cNvPr id="184327" name="Picture 8" descr="MC900434845[1]"/>
          <p:cNvPicPr>
            <a:picLocks noChangeAspect="1" noChangeArrowheads="1"/>
          </p:cNvPicPr>
          <p:nvPr/>
        </p:nvPicPr>
        <p:blipFill>
          <a:blip r:embed="rId2"/>
          <a:srcRect/>
          <a:stretch>
            <a:fillRect/>
          </a:stretch>
        </p:blipFill>
        <p:spPr bwMode="auto">
          <a:xfrm>
            <a:off x="1674813" y="3589338"/>
            <a:ext cx="1025525" cy="1025525"/>
          </a:xfrm>
          <a:prstGeom prst="rect">
            <a:avLst/>
          </a:prstGeom>
          <a:noFill/>
          <a:ln w="9525">
            <a:noFill/>
            <a:miter lim="800000"/>
            <a:headEnd/>
            <a:tailEnd/>
          </a:ln>
        </p:spPr>
      </p:pic>
      <p:pic>
        <p:nvPicPr>
          <p:cNvPr id="184328" name="Picture 9" descr="MC900434845[1]"/>
          <p:cNvPicPr>
            <a:picLocks noChangeAspect="1" noChangeArrowheads="1"/>
          </p:cNvPicPr>
          <p:nvPr/>
        </p:nvPicPr>
        <p:blipFill>
          <a:blip r:embed="rId2"/>
          <a:srcRect/>
          <a:stretch>
            <a:fillRect/>
          </a:stretch>
        </p:blipFill>
        <p:spPr bwMode="auto">
          <a:xfrm>
            <a:off x="2197100" y="3594100"/>
            <a:ext cx="1025525" cy="1025525"/>
          </a:xfrm>
          <a:prstGeom prst="rect">
            <a:avLst/>
          </a:prstGeom>
          <a:noFill/>
          <a:ln w="9525">
            <a:noFill/>
            <a:miter lim="800000"/>
            <a:headEnd/>
            <a:tailEnd/>
          </a:ln>
        </p:spPr>
      </p:pic>
      <p:pic>
        <p:nvPicPr>
          <p:cNvPr id="184329" name="Picture 10" descr="MC900434845[1]"/>
          <p:cNvPicPr>
            <a:picLocks noChangeAspect="1" noChangeArrowheads="1"/>
          </p:cNvPicPr>
          <p:nvPr/>
        </p:nvPicPr>
        <p:blipFill>
          <a:blip r:embed="rId2"/>
          <a:srcRect/>
          <a:stretch>
            <a:fillRect/>
          </a:stretch>
        </p:blipFill>
        <p:spPr bwMode="auto">
          <a:xfrm>
            <a:off x="96838" y="4297363"/>
            <a:ext cx="1025525" cy="1025525"/>
          </a:xfrm>
          <a:prstGeom prst="rect">
            <a:avLst/>
          </a:prstGeom>
          <a:noFill/>
          <a:ln w="9525">
            <a:noFill/>
            <a:miter lim="800000"/>
            <a:headEnd/>
            <a:tailEnd/>
          </a:ln>
        </p:spPr>
      </p:pic>
      <p:pic>
        <p:nvPicPr>
          <p:cNvPr id="184330" name="Picture 11" descr="MC900434845[1]"/>
          <p:cNvPicPr>
            <a:picLocks noChangeAspect="1" noChangeArrowheads="1"/>
          </p:cNvPicPr>
          <p:nvPr/>
        </p:nvPicPr>
        <p:blipFill>
          <a:blip r:embed="rId2"/>
          <a:srcRect/>
          <a:stretch>
            <a:fillRect/>
          </a:stretch>
        </p:blipFill>
        <p:spPr bwMode="auto">
          <a:xfrm>
            <a:off x="619125" y="4302125"/>
            <a:ext cx="1025525" cy="1025525"/>
          </a:xfrm>
          <a:prstGeom prst="rect">
            <a:avLst/>
          </a:prstGeom>
          <a:noFill/>
          <a:ln w="9525">
            <a:noFill/>
            <a:miter lim="800000"/>
            <a:headEnd/>
            <a:tailEnd/>
          </a:ln>
        </p:spPr>
      </p:pic>
      <p:pic>
        <p:nvPicPr>
          <p:cNvPr id="184331" name="Picture 12" descr="MC900434845[1]"/>
          <p:cNvPicPr>
            <a:picLocks noChangeAspect="1" noChangeArrowheads="1"/>
          </p:cNvPicPr>
          <p:nvPr/>
        </p:nvPicPr>
        <p:blipFill>
          <a:blip r:embed="rId2"/>
          <a:srcRect/>
          <a:stretch>
            <a:fillRect/>
          </a:stretch>
        </p:blipFill>
        <p:spPr bwMode="auto">
          <a:xfrm>
            <a:off x="1141413" y="4306888"/>
            <a:ext cx="1025525" cy="1025525"/>
          </a:xfrm>
          <a:prstGeom prst="rect">
            <a:avLst/>
          </a:prstGeom>
          <a:noFill/>
          <a:ln w="9525">
            <a:noFill/>
            <a:miter lim="800000"/>
            <a:headEnd/>
            <a:tailEnd/>
          </a:ln>
        </p:spPr>
      </p:pic>
      <p:pic>
        <p:nvPicPr>
          <p:cNvPr id="184332" name="Picture 13" descr="MC900434845[1]"/>
          <p:cNvPicPr>
            <a:picLocks noChangeAspect="1" noChangeArrowheads="1"/>
          </p:cNvPicPr>
          <p:nvPr/>
        </p:nvPicPr>
        <p:blipFill>
          <a:blip r:embed="rId2"/>
          <a:srcRect/>
          <a:stretch>
            <a:fillRect/>
          </a:stretch>
        </p:blipFill>
        <p:spPr bwMode="auto">
          <a:xfrm>
            <a:off x="1663700" y="4311650"/>
            <a:ext cx="1025525" cy="1025525"/>
          </a:xfrm>
          <a:prstGeom prst="rect">
            <a:avLst/>
          </a:prstGeom>
          <a:noFill/>
          <a:ln w="9525">
            <a:noFill/>
            <a:miter lim="800000"/>
            <a:headEnd/>
            <a:tailEnd/>
          </a:ln>
        </p:spPr>
      </p:pic>
      <p:pic>
        <p:nvPicPr>
          <p:cNvPr id="184333" name="Picture 14" descr="MC900434845[1]"/>
          <p:cNvPicPr>
            <a:picLocks noChangeAspect="1" noChangeArrowheads="1"/>
          </p:cNvPicPr>
          <p:nvPr/>
        </p:nvPicPr>
        <p:blipFill>
          <a:blip r:embed="rId2"/>
          <a:srcRect/>
          <a:stretch>
            <a:fillRect/>
          </a:stretch>
        </p:blipFill>
        <p:spPr bwMode="auto">
          <a:xfrm>
            <a:off x="2185988" y="4316413"/>
            <a:ext cx="1025525" cy="1025525"/>
          </a:xfrm>
          <a:prstGeom prst="rect">
            <a:avLst/>
          </a:prstGeom>
          <a:noFill/>
          <a:ln w="9525">
            <a:noFill/>
            <a:miter lim="800000"/>
            <a:headEnd/>
            <a:tailEnd/>
          </a:ln>
        </p:spPr>
      </p:pic>
      <p:pic>
        <p:nvPicPr>
          <p:cNvPr id="184334" name="Picture 15" descr="MC900434845[1]"/>
          <p:cNvPicPr>
            <a:picLocks noChangeAspect="1" noChangeArrowheads="1"/>
          </p:cNvPicPr>
          <p:nvPr/>
        </p:nvPicPr>
        <p:blipFill>
          <a:blip r:embed="rId2"/>
          <a:srcRect/>
          <a:stretch>
            <a:fillRect/>
          </a:stretch>
        </p:blipFill>
        <p:spPr bwMode="auto">
          <a:xfrm>
            <a:off x="85725" y="5019675"/>
            <a:ext cx="1025525" cy="1025525"/>
          </a:xfrm>
          <a:prstGeom prst="rect">
            <a:avLst/>
          </a:prstGeom>
          <a:noFill/>
          <a:ln w="9525">
            <a:noFill/>
            <a:miter lim="800000"/>
            <a:headEnd/>
            <a:tailEnd/>
          </a:ln>
        </p:spPr>
      </p:pic>
      <p:pic>
        <p:nvPicPr>
          <p:cNvPr id="184335" name="Picture 16" descr="MC900434845[1]"/>
          <p:cNvPicPr>
            <a:picLocks noChangeAspect="1" noChangeArrowheads="1"/>
          </p:cNvPicPr>
          <p:nvPr/>
        </p:nvPicPr>
        <p:blipFill>
          <a:blip r:embed="rId2"/>
          <a:srcRect/>
          <a:stretch>
            <a:fillRect/>
          </a:stretch>
        </p:blipFill>
        <p:spPr bwMode="auto">
          <a:xfrm>
            <a:off x="608013" y="5024438"/>
            <a:ext cx="1025525" cy="1025525"/>
          </a:xfrm>
          <a:prstGeom prst="rect">
            <a:avLst/>
          </a:prstGeom>
          <a:noFill/>
          <a:ln w="9525">
            <a:noFill/>
            <a:miter lim="800000"/>
            <a:headEnd/>
            <a:tailEnd/>
          </a:ln>
        </p:spPr>
      </p:pic>
      <p:pic>
        <p:nvPicPr>
          <p:cNvPr id="184336" name="Picture 17" descr="MC900434845[1]"/>
          <p:cNvPicPr>
            <a:picLocks noChangeAspect="1" noChangeArrowheads="1"/>
          </p:cNvPicPr>
          <p:nvPr/>
        </p:nvPicPr>
        <p:blipFill>
          <a:blip r:embed="rId2"/>
          <a:srcRect/>
          <a:stretch>
            <a:fillRect/>
          </a:stretch>
        </p:blipFill>
        <p:spPr bwMode="auto">
          <a:xfrm>
            <a:off x="1130300" y="5029200"/>
            <a:ext cx="1025525" cy="1025525"/>
          </a:xfrm>
          <a:prstGeom prst="rect">
            <a:avLst/>
          </a:prstGeom>
          <a:noFill/>
          <a:ln w="9525">
            <a:noFill/>
            <a:miter lim="800000"/>
            <a:headEnd/>
            <a:tailEnd/>
          </a:ln>
        </p:spPr>
      </p:pic>
      <p:pic>
        <p:nvPicPr>
          <p:cNvPr id="184337" name="Picture 18" descr="MC900434845[1]"/>
          <p:cNvPicPr>
            <a:picLocks noChangeAspect="1" noChangeArrowheads="1"/>
          </p:cNvPicPr>
          <p:nvPr/>
        </p:nvPicPr>
        <p:blipFill>
          <a:blip r:embed="rId2"/>
          <a:srcRect/>
          <a:stretch>
            <a:fillRect/>
          </a:stretch>
        </p:blipFill>
        <p:spPr bwMode="auto">
          <a:xfrm>
            <a:off x="1652588" y="5033963"/>
            <a:ext cx="1025525" cy="1025525"/>
          </a:xfrm>
          <a:prstGeom prst="rect">
            <a:avLst/>
          </a:prstGeom>
          <a:noFill/>
          <a:ln w="9525">
            <a:noFill/>
            <a:miter lim="800000"/>
            <a:headEnd/>
            <a:tailEnd/>
          </a:ln>
        </p:spPr>
      </p:pic>
      <p:pic>
        <p:nvPicPr>
          <p:cNvPr id="184338" name="Picture 19" descr="MC900434845[1]"/>
          <p:cNvPicPr>
            <a:picLocks noChangeAspect="1" noChangeArrowheads="1"/>
          </p:cNvPicPr>
          <p:nvPr/>
        </p:nvPicPr>
        <p:blipFill>
          <a:blip r:embed="rId2"/>
          <a:srcRect/>
          <a:stretch>
            <a:fillRect/>
          </a:stretch>
        </p:blipFill>
        <p:spPr bwMode="auto">
          <a:xfrm>
            <a:off x="2174875" y="5038725"/>
            <a:ext cx="1025525" cy="1025525"/>
          </a:xfrm>
          <a:prstGeom prst="rect">
            <a:avLst/>
          </a:prstGeom>
          <a:noFill/>
          <a:ln w="9525">
            <a:noFill/>
            <a:miter lim="800000"/>
            <a:headEnd/>
            <a:tailEnd/>
          </a:ln>
        </p:spPr>
      </p:pic>
      <p:sp>
        <p:nvSpPr>
          <p:cNvPr id="184339" name="Rectangle 20"/>
          <p:cNvSpPr>
            <a:spLocks noChangeArrowheads="1"/>
          </p:cNvSpPr>
          <p:nvPr/>
        </p:nvSpPr>
        <p:spPr bwMode="gray">
          <a:xfrm>
            <a:off x="4338638" y="3581400"/>
            <a:ext cx="2689225" cy="2314575"/>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4340" name="Rectangle 21"/>
          <p:cNvSpPr>
            <a:spLocks noChangeArrowheads="1"/>
          </p:cNvSpPr>
          <p:nvPr/>
        </p:nvSpPr>
        <p:spPr bwMode="gray">
          <a:xfrm>
            <a:off x="4970463" y="3683000"/>
            <a:ext cx="633412" cy="342900"/>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sz="1400">
                <a:solidFill>
                  <a:srgbClr val="000000"/>
                </a:solidFill>
                <a:latin typeface="Tahoma" pitchFamily="34" charset="0"/>
                <a:ea typeface="HGP創英角ｺﾞｼｯｸUB" pitchFamily="50" charset="-128"/>
              </a:rPr>
              <a:t>CPU</a:t>
            </a:r>
          </a:p>
        </p:txBody>
      </p:sp>
      <p:sp>
        <p:nvSpPr>
          <p:cNvPr id="184341" name="Rectangle 22"/>
          <p:cNvSpPr>
            <a:spLocks noChangeArrowheads="1"/>
          </p:cNvSpPr>
          <p:nvPr/>
        </p:nvSpPr>
        <p:spPr bwMode="gray">
          <a:xfrm>
            <a:off x="4513263" y="4573588"/>
            <a:ext cx="633412"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sz="1400">
                <a:solidFill>
                  <a:srgbClr val="000000"/>
                </a:solidFill>
                <a:latin typeface="Tahoma" pitchFamily="34" charset="0"/>
                <a:ea typeface="HGP創英角ｺﾞｼｯｸUB" pitchFamily="50" charset="-128"/>
              </a:rPr>
              <a:t>NW/IF</a:t>
            </a:r>
          </a:p>
        </p:txBody>
      </p:sp>
      <p:sp>
        <p:nvSpPr>
          <p:cNvPr id="184342" name="Rectangle 23"/>
          <p:cNvSpPr>
            <a:spLocks noChangeArrowheads="1"/>
          </p:cNvSpPr>
          <p:nvPr/>
        </p:nvSpPr>
        <p:spPr bwMode="gray">
          <a:xfrm>
            <a:off x="5980113" y="4733925"/>
            <a:ext cx="795337"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184343" name="Text Box 24"/>
          <p:cNvSpPr txBox="1">
            <a:spLocks noChangeArrowheads="1"/>
          </p:cNvSpPr>
          <p:nvPr/>
        </p:nvSpPr>
        <p:spPr bwMode="gray">
          <a:xfrm>
            <a:off x="4606925" y="4144963"/>
            <a:ext cx="939800" cy="393700"/>
          </a:xfrm>
          <a:prstGeom prst="rect">
            <a:avLst/>
          </a:prstGeom>
          <a:noFill/>
          <a:ln w="38100" algn="ctr">
            <a:noFill/>
            <a:miter lim="800000"/>
            <a:headEnd/>
            <a:tailEnd/>
          </a:ln>
        </p:spPr>
        <p:txBody>
          <a:bodyPr wrap="none" lIns="288000" tIns="90000" rIns="288000" bIns="90000">
            <a:spAutoFit/>
          </a:bodyPr>
          <a:lstStyle/>
          <a:p>
            <a:pPr algn="ctr"/>
            <a:r>
              <a:rPr lang="en-US" altLang="ja-JP" sz="1400">
                <a:solidFill>
                  <a:srgbClr val="000000"/>
                </a:solidFill>
                <a:latin typeface="Tahoma" pitchFamily="34" charset="0"/>
                <a:ea typeface="HGP創英角ｺﾞｼｯｸUB" pitchFamily="50" charset="-128"/>
              </a:rPr>
              <a:t>PCIe</a:t>
            </a:r>
          </a:p>
        </p:txBody>
      </p:sp>
      <p:sp>
        <p:nvSpPr>
          <p:cNvPr id="184344" name="Line 25"/>
          <p:cNvSpPr>
            <a:spLocks noChangeShapeType="1"/>
          </p:cNvSpPr>
          <p:nvPr/>
        </p:nvSpPr>
        <p:spPr bwMode="gray">
          <a:xfrm>
            <a:off x="5548313" y="4025900"/>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45" name="Line 26"/>
          <p:cNvSpPr>
            <a:spLocks noChangeShapeType="1"/>
          </p:cNvSpPr>
          <p:nvPr/>
        </p:nvSpPr>
        <p:spPr bwMode="gray">
          <a:xfrm>
            <a:off x="5548313" y="500221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46" name="Line 27"/>
          <p:cNvSpPr>
            <a:spLocks noChangeShapeType="1"/>
          </p:cNvSpPr>
          <p:nvPr/>
        </p:nvSpPr>
        <p:spPr bwMode="gray">
          <a:xfrm>
            <a:off x="5548313" y="54673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47" name="Line 28"/>
          <p:cNvSpPr>
            <a:spLocks noChangeShapeType="1"/>
          </p:cNvSpPr>
          <p:nvPr/>
        </p:nvSpPr>
        <p:spPr bwMode="gray">
          <a:xfrm>
            <a:off x="5143500" y="481330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48" name="Rectangle 29"/>
          <p:cNvSpPr>
            <a:spLocks noChangeArrowheads="1"/>
          </p:cNvSpPr>
          <p:nvPr/>
        </p:nvSpPr>
        <p:spPr bwMode="gray">
          <a:xfrm>
            <a:off x="5984875" y="4156075"/>
            <a:ext cx="795338"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184349" name="Line 30"/>
          <p:cNvSpPr>
            <a:spLocks noChangeShapeType="1"/>
          </p:cNvSpPr>
          <p:nvPr/>
        </p:nvSpPr>
        <p:spPr bwMode="gray">
          <a:xfrm>
            <a:off x="5532438" y="4446588"/>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50" name="Rectangle 31"/>
          <p:cNvSpPr>
            <a:spLocks noChangeArrowheads="1"/>
          </p:cNvSpPr>
          <p:nvPr/>
        </p:nvSpPr>
        <p:spPr bwMode="gray">
          <a:xfrm>
            <a:off x="5991225" y="5322888"/>
            <a:ext cx="795338"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ja-JP" altLang="en-US" sz="1400">
                <a:solidFill>
                  <a:srgbClr val="000000"/>
                </a:solidFill>
                <a:latin typeface="Tahoma" pitchFamily="34" charset="0"/>
                <a:ea typeface="HGP創英角ｺﾞｼｯｸUB" pitchFamily="50" charset="-128"/>
              </a:rPr>
              <a:t>メニコア</a:t>
            </a:r>
          </a:p>
          <a:p>
            <a:pPr algn="ctr"/>
            <a:r>
              <a:rPr lang="ja-JP" altLang="en-US" sz="1400">
                <a:solidFill>
                  <a:srgbClr val="000000"/>
                </a:solidFill>
                <a:latin typeface="Tahoma" pitchFamily="34" charset="0"/>
                <a:ea typeface="HGP創英角ｺﾞｼｯｸUB" pitchFamily="50" charset="-128"/>
              </a:rPr>
              <a:t>プロセッサ</a:t>
            </a:r>
          </a:p>
        </p:txBody>
      </p:sp>
      <p:sp>
        <p:nvSpPr>
          <p:cNvPr id="184351" name="Line 32"/>
          <p:cNvSpPr>
            <a:spLocks noChangeShapeType="1"/>
          </p:cNvSpPr>
          <p:nvPr/>
        </p:nvSpPr>
        <p:spPr bwMode="gray">
          <a:xfrm flipH="1">
            <a:off x="3216275" y="4808538"/>
            <a:ext cx="1270000" cy="0"/>
          </a:xfrm>
          <a:prstGeom prst="line">
            <a:avLst/>
          </a:prstGeom>
          <a:noFill/>
          <a:ln w="762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4352" name="Text Box 33"/>
          <p:cNvSpPr txBox="1">
            <a:spLocks noChangeArrowheads="1"/>
          </p:cNvSpPr>
          <p:nvPr/>
        </p:nvSpPr>
        <p:spPr bwMode="gray">
          <a:xfrm>
            <a:off x="2971800" y="4030663"/>
            <a:ext cx="1412875"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latin typeface="Tahoma" pitchFamily="34" charset="0"/>
                <a:ea typeface="HGP創英角ｺﾞｼｯｸUB" pitchFamily="50" charset="-128"/>
              </a:rPr>
              <a:t>高速</a:t>
            </a:r>
          </a:p>
          <a:p>
            <a:pPr algn="ctr"/>
            <a:r>
              <a:rPr lang="en-US" altLang="ja-JP">
                <a:solidFill>
                  <a:srgbClr val="000000"/>
                </a:solidFill>
                <a:latin typeface="Tahoma" pitchFamily="34" charset="0"/>
                <a:ea typeface="HGP創英角ｺﾞｼｯｸUB" pitchFamily="50" charset="-128"/>
              </a:rPr>
              <a:t>Network</a:t>
            </a:r>
          </a:p>
        </p:txBody>
      </p:sp>
      <p:sp>
        <p:nvSpPr>
          <p:cNvPr id="184353" name="Line 34"/>
          <p:cNvSpPr>
            <a:spLocks noChangeShapeType="1"/>
          </p:cNvSpPr>
          <p:nvPr/>
        </p:nvSpPr>
        <p:spPr bwMode="gray">
          <a:xfrm flipV="1">
            <a:off x="2936875" y="3582988"/>
            <a:ext cx="1344613" cy="106362"/>
          </a:xfrm>
          <a:prstGeom prst="line">
            <a:avLst/>
          </a:prstGeom>
          <a:noFill/>
          <a:ln w="28575">
            <a:solidFill>
              <a:srgbClr val="666699"/>
            </a:solidFill>
            <a:prstDash val="sysDot"/>
            <a:round/>
            <a:headEnd/>
            <a:tailEnd/>
          </a:ln>
        </p:spPr>
        <p:txBody>
          <a:bodyPr wrap="none" lIns="288000" tIns="90000" rIns="288000" bIns="90000" anchor="ctr"/>
          <a:lstStyle/>
          <a:p>
            <a:endParaRPr lang="ja-JP" altLang="en-US"/>
          </a:p>
        </p:txBody>
      </p:sp>
      <p:sp>
        <p:nvSpPr>
          <p:cNvPr id="184354" name="Line 35"/>
          <p:cNvSpPr>
            <a:spLocks noChangeShapeType="1"/>
          </p:cNvSpPr>
          <p:nvPr/>
        </p:nvSpPr>
        <p:spPr bwMode="gray">
          <a:xfrm>
            <a:off x="2959100" y="4356100"/>
            <a:ext cx="1365250" cy="1549400"/>
          </a:xfrm>
          <a:prstGeom prst="line">
            <a:avLst/>
          </a:prstGeom>
          <a:noFill/>
          <a:ln w="28575">
            <a:solidFill>
              <a:srgbClr val="666699"/>
            </a:solidFill>
            <a:prstDash val="sysDot"/>
            <a:round/>
            <a:headEnd/>
            <a:tailEnd/>
          </a:ln>
        </p:spPr>
        <p:txBody>
          <a:bodyPr wrap="none" lIns="288000" tIns="90000" rIns="288000" bIns="90000" anchor="ctr"/>
          <a:lstStyle/>
          <a:p>
            <a:endParaRPr lang="ja-JP" altLang="en-US"/>
          </a:p>
        </p:txBody>
      </p:sp>
      <p:sp>
        <p:nvSpPr>
          <p:cNvPr id="184355" name="Text Box 36"/>
          <p:cNvSpPr txBox="1">
            <a:spLocks noChangeArrowheads="1"/>
          </p:cNvSpPr>
          <p:nvPr/>
        </p:nvSpPr>
        <p:spPr bwMode="gray">
          <a:xfrm>
            <a:off x="901700" y="3275013"/>
            <a:ext cx="1598613"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PC</a:t>
            </a:r>
            <a:r>
              <a:rPr lang="ja-JP" altLang="en-US">
                <a:solidFill>
                  <a:srgbClr val="000000"/>
                </a:solidFill>
                <a:latin typeface="Tahoma" pitchFamily="34" charset="0"/>
                <a:ea typeface="HGP創英角ｺﾞｼｯｸUB" pitchFamily="50" charset="-128"/>
              </a:rPr>
              <a:t>クラスタ</a:t>
            </a:r>
          </a:p>
        </p:txBody>
      </p:sp>
      <p:sp>
        <p:nvSpPr>
          <p:cNvPr id="184356" name="Text Box 37"/>
          <p:cNvSpPr txBox="1">
            <a:spLocks noChangeArrowheads="1"/>
          </p:cNvSpPr>
          <p:nvPr/>
        </p:nvSpPr>
        <p:spPr bwMode="gray">
          <a:xfrm>
            <a:off x="500063" y="6000750"/>
            <a:ext cx="2346325"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システムソフト開発</a:t>
            </a:r>
          </a:p>
          <a:p>
            <a:pPr algn="ctr"/>
            <a:r>
              <a:rPr lang="ja-JP" altLang="en-US">
                <a:solidFill>
                  <a:srgbClr val="000000"/>
                </a:solidFill>
                <a:ea typeface="HGP創英角ｺﾞｼｯｸUB" pitchFamily="50" charset="-128"/>
              </a:rPr>
              <a:t>性能最適化</a:t>
            </a:r>
          </a:p>
        </p:txBody>
      </p:sp>
      <p:sp>
        <p:nvSpPr>
          <p:cNvPr id="184357" name="Oval 38"/>
          <p:cNvSpPr>
            <a:spLocks noChangeArrowheads="1"/>
          </p:cNvSpPr>
          <p:nvPr/>
        </p:nvSpPr>
        <p:spPr bwMode="gray">
          <a:xfrm>
            <a:off x="5238750" y="4862513"/>
            <a:ext cx="612775" cy="279400"/>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4358" name="Oval 39"/>
          <p:cNvSpPr>
            <a:spLocks noChangeArrowheads="1"/>
          </p:cNvSpPr>
          <p:nvPr/>
        </p:nvSpPr>
        <p:spPr bwMode="gray">
          <a:xfrm>
            <a:off x="3543300" y="4684713"/>
            <a:ext cx="612775" cy="279400"/>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4359" name="Freeform 42"/>
          <p:cNvSpPr>
            <a:spLocks/>
          </p:cNvSpPr>
          <p:nvPr/>
        </p:nvSpPr>
        <p:spPr bwMode="gray">
          <a:xfrm>
            <a:off x="5314950" y="5110163"/>
            <a:ext cx="268288" cy="1162050"/>
          </a:xfrm>
          <a:custGeom>
            <a:avLst/>
            <a:gdLst>
              <a:gd name="T0" fmla="*/ 0 w 474"/>
              <a:gd name="T1" fmla="*/ 0 h 732"/>
              <a:gd name="T2" fmla="*/ 0 w 474"/>
              <a:gd name="T3" fmla="*/ 732 h 732"/>
              <a:gd name="T4" fmla="*/ 474 w 474"/>
              <a:gd name="T5" fmla="*/ 732 h 732"/>
              <a:gd name="T6" fmla="*/ 0 60000 65536"/>
              <a:gd name="T7" fmla="*/ 0 60000 65536"/>
              <a:gd name="T8" fmla="*/ 0 60000 65536"/>
              <a:gd name="T9" fmla="*/ 0 w 474"/>
              <a:gd name="T10" fmla="*/ 0 h 732"/>
              <a:gd name="T11" fmla="*/ 474 w 474"/>
              <a:gd name="T12" fmla="*/ 732 h 732"/>
            </a:gdLst>
            <a:ahLst/>
            <a:cxnLst>
              <a:cxn ang="T6">
                <a:pos x="T0" y="T1"/>
              </a:cxn>
              <a:cxn ang="T7">
                <a:pos x="T2" y="T3"/>
              </a:cxn>
              <a:cxn ang="T8">
                <a:pos x="T4" y="T5"/>
              </a:cxn>
            </a:cxnLst>
            <a:rect l="T9" t="T10" r="T11" b="T12"/>
            <a:pathLst>
              <a:path w="474" h="732">
                <a:moveTo>
                  <a:pt x="0" y="0"/>
                </a:moveTo>
                <a:lnTo>
                  <a:pt x="0" y="732"/>
                </a:lnTo>
                <a:lnTo>
                  <a:pt x="474" y="732"/>
                </a:lnTo>
              </a:path>
            </a:pathLst>
          </a:custGeom>
          <a:noFill/>
          <a:ln w="38100" cap="flat" cmpd="sng">
            <a:solidFill>
              <a:schemeClr val="tx1"/>
            </a:solidFill>
            <a:prstDash val="solid"/>
            <a:round/>
            <a:headEnd type="none" w="med" len="med"/>
            <a:tailEnd type="triangle" w="med" len="med"/>
          </a:ln>
        </p:spPr>
        <p:txBody>
          <a:bodyPr wrap="none" lIns="288000" tIns="90000" rIns="288000" bIns="90000" anchor="ctr"/>
          <a:lstStyle/>
          <a:p>
            <a:endParaRPr lang="ja-JP" altLang="en-US"/>
          </a:p>
        </p:txBody>
      </p:sp>
      <p:sp>
        <p:nvSpPr>
          <p:cNvPr id="184360" name="Freeform 43"/>
          <p:cNvSpPr>
            <a:spLocks/>
          </p:cNvSpPr>
          <p:nvPr/>
        </p:nvSpPr>
        <p:spPr bwMode="gray">
          <a:xfrm>
            <a:off x="3873500" y="4959350"/>
            <a:ext cx="1711325" cy="1549400"/>
          </a:xfrm>
          <a:custGeom>
            <a:avLst/>
            <a:gdLst>
              <a:gd name="T0" fmla="*/ 0 w 1402"/>
              <a:gd name="T1" fmla="*/ 0 h 976"/>
              <a:gd name="T2" fmla="*/ 0 w 1402"/>
              <a:gd name="T3" fmla="*/ 976 h 976"/>
              <a:gd name="T4" fmla="*/ 1402 w 1402"/>
              <a:gd name="T5" fmla="*/ 976 h 976"/>
              <a:gd name="T6" fmla="*/ 0 60000 65536"/>
              <a:gd name="T7" fmla="*/ 0 60000 65536"/>
              <a:gd name="T8" fmla="*/ 0 60000 65536"/>
              <a:gd name="T9" fmla="*/ 0 w 1402"/>
              <a:gd name="T10" fmla="*/ 0 h 976"/>
              <a:gd name="T11" fmla="*/ 1402 w 1402"/>
              <a:gd name="T12" fmla="*/ 976 h 976"/>
            </a:gdLst>
            <a:ahLst/>
            <a:cxnLst>
              <a:cxn ang="T6">
                <a:pos x="T0" y="T1"/>
              </a:cxn>
              <a:cxn ang="T7">
                <a:pos x="T2" y="T3"/>
              </a:cxn>
              <a:cxn ang="T8">
                <a:pos x="T4" y="T5"/>
              </a:cxn>
            </a:cxnLst>
            <a:rect l="T9" t="T10" r="T11" b="T12"/>
            <a:pathLst>
              <a:path w="1402" h="976">
                <a:moveTo>
                  <a:pt x="0" y="0"/>
                </a:moveTo>
                <a:lnTo>
                  <a:pt x="0" y="976"/>
                </a:lnTo>
                <a:lnTo>
                  <a:pt x="1402" y="976"/>
                </a:lnTo>
              </a:path>
            </a:pathLst>
          </a:custGeom>
          <a:noFill/>
          <a:ln w="38100" cap="flat" cmpd="sng">
            <a:solidFill>
              <a:schemeClr val="tx1"/>
            </a:solidFill>
            <a:prstDash val="solid"/>
            <a:round/>
            <a:headEnd type="none" w="med" len="med"/>
            <a:tailEnd type="triangle" w="med" len="med"/>
          </a:ln>
        </p:spPr>
        <p:txBody>
          <a:bodyPr wrap="none" lIns="288000" tIns="90000" rIns="288000" bIns="90000" anchor="ctr"/>
          <a:lstStyle/>
          <a:p>
            <a:endParaRPr lang="ja-JP" altLang="en-US"/>
          </a:p>
        </p:txBody>
      </p:sp>
      <p:sp>
        <p:nvSpPr>
          <p:cNvPr id="184361" name="Text Box 44"/>
          <p:cNvSpPr txBox="1">
            <a:spLocks noChangeArrowheads="1"/>
          </p:cNvSpPr>
          <p:nvPr/>
        </p:nvSpPr>
        <p:spPr bwMode="gray">
          <a:xfrm>
            <a:off x="6823075" y="3609975"/>
            <a:ext cx="2497138" cy="730250"/>
          </a:xfrm>
          <a:prstGeom prst="rect">
            <a:avLst/>
          </a:prstGeom>
          <a:no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メニコア</a:t>
            </a:r>
          </a:p>
          <a:p>
            <a:pPr algn="ctr"/>
            <a:r>
              <a:rPr lang="ja-JP" altLang="en-US">
                <a:solidFill>
                  <a:srgbClr val="000000"/>
                </a:solidFill>
                <a:ea typeface="HGP創英角ｺﾞｼｯｸUB" pitchFamily="50" charset="-128"/>
              </a:rPr>
              <a:t>プロセッサ搭載ノード</a:t>
            </a:r>
          </a:p>
        </p:txBody>
      </p:sp>
      <p:sp>
        <p:nvSpPr>
          <p:cNvPr id="184362" name="Text Box 45"/>
          <p:cNvSpPr txBox="1">
            <a:spLocks noChangeArrowheads="1"/>
          </p:cNvSpPr>
          <p:nvPr/>
        </p:nvSpPr>
        <p:spPr bwMode="gray">
          <a:xfrm>
            <a:off x="5462588" y="6065838"/>
            <a:ext cx="3606800" cy="730250"/>
          </a:xfrm>
          <a:prstGeom prst="rect">
            <a:avLst/>
          </a:prstGeom>
          <a:solidFill>
            <a:srgbClr val="FFFF00"/>
          </a:solidFill>
          <a:ln w="38100" algn="ctr">
            <a:noFill/>
            <a:miter lim="800000"/>
            <a:headEnd/>
            <a:tailEnd/>
          </a:ln>
        </p:spPr>
        <p:txBody>
          <a:bodyPr wrap="none" lIns="288000" tIns="90000" rIns="288000" bIns="90000">
            <a:spAutoFit/>
          </a:bodyPr>
          <a:lstStyle/>
          <a:p>
            <a:pPr algn="ctr"/>
            <a:r>
              <a:rPr lang="ja-JP" altLang="en-US">
                <a:solidFill>
                  <a:srgbClr val="000000"/>
                </a:solidFill>
                <a:ea typeface="HGP創英角ｺﾞｼｯｸUB" pitchFamily="50" charset="-128"/>
              </a:rPr>
              <a:t>バス</a:t>
            </a:r>
            <a:r>
              <a:rPr lang="en-US" altLang="ja-JP">
                <a:solidFill>
                  <a:srgbClr val="000000"/>
                </a:solidFill>
                <a:ea typeface="HGP創英角ｺﾞｼｯｸUB" pitchFamily="50" charset="-128"/>
              </a:rPr>
              <a:t>&amp;</a:t>
            </a:r>
            <a:r>
              <a:rPr lang="ja-JP" altLang="en-US">
                <a:solidFill>
                  <a:srgbClr val="000000"/>
                </a:solidFill>
                <a:ea typeface="HGP創英角ｺﾞｼｯｸUB" pitchFamily="50" charset="-128"/>
              </a:rPr>
              <a:t>ネットワークパケット観測</a:t>
            </a:r>
          </a:p>
          <a:p>
            <a:pPr algn="ctr"/>
            <a:r>
              <a:rPr lang="ja-JP" altLang="en-US">
                <a:solidFill>
                  <a:srgbClr val="000000"/>
                </a:solidFill>
                <a:ea typeface="HGP創英角ｺﾞｼｯｸUB" pitchFamily="50" charset="-128"/>
              </a:rPr>
              <a:t>メニコアプロセッサソフトデバッグ</a:t>
            </a:r>
          </a:p>
        </p:txBody>
      </p:sp>
      <p:sp>
        <p:nvSpPr>
          <p:cNvPr id="184363" name="Oval 46"/>
          <p:cNvSpPr>
            <a:spLocks noChangeArrowheads="1"/>
          </p:cNvSpPr>
          <p:nvPr/>
        </p:nvSpPr>
        <p:spPr bwMode="gray">
          <a:xfrm>
            <a:off x="5930900" y="5329238"/>
            <a:ext cx="1117600" cy="547687"/>
          </a:xfrm>
          <a:prstGeom prst="ellipse">
            <a:avLst/>
          </a:prstGeom>
          <a:noFill/>
          <a:ln w="38100" algn="ctr">
            <a:solidFill>
              <a:srgbClr val="FF0000"/>
            </a:solidFill>
            <a:round/>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4364" name="Line 47"/>
          <p:cNvSpPr>
            <a:spLocks noChangeShapeType="1"/>
          </p:cNvSpPr>
          <p:nvPr/>
        </p:nvSpPr>
        <p:spPr bwMode="gray">
          <a:xfrm>
            <a:off x="6475413" y="5895975"/>
            <a:ext cx="0" cy="234950"/>
          </a:xfrm>
          <a:prstGeom prst="line">
            <a:avLst/>
          </a:prstGeom>
          <a:noFill/>
          <a:ln w="38100">
            <a:solidFill>
              <a:schemeClr val="tx1"/>
            </a:solidFill>
            <a:round/>
            <a:headEnd/>
            <a:tailEnd type="triangle" w="med" len="med"/>
          </a:ln>
        </p:spPr>
        <p:txBody>
          <a:bodyPr wrap="none" lIns="288000" tIns="90000" rIns="288000" bIns="90000" anchor="ctr"/>
          <a:lstStyle/>
          <a:p>
            <a:endParaRPr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フッター プレースホルダ 3"/>
          <p:cNvSpPr>
            <a:spLocks noGrp="1"/>
          </p:cNvSpPr>
          <p:nvPr>
            <p:ph type="ftr" sz="quarter" idx="10"/>
          </p:nvPr>
        </p:nvSpPr>
        <p:spPr>
          <a:noFill/>
        </p:spPr>
        <p:txBody>
          <a:bodyPr/>
          <a:lstStyle/>
          <a:p>
            <a:pPr fontAlgn="base">
              <a:spcBef>
                <a:spcPct val="0"/>
              </a:spcBef>
              <a:spcAft>
                <a:spcPct val="0"/>
              </a:spcAft>
            </a:pPr>
            <a:r>
              <a:rPr lang="en-US" altLang="ja-JP" smtClean="0"/>
              <a:t>© NEC Corporation 2012</a:t>
            </a:r>
          </a:p>
        </p:txBody>
      </p:sp>
      <p:sp>
        <p:nvSpPr>
          <p:cNvPr id="185346" name="スライド番号プレースホルダ 4"/>
          <p:cNvSpPr>
            <a:spLocks noGrp="1"/>
          </p:cNvSpPr>
          <p:nvPr>
            <p:ph type="sldNum" sz="quarter" idx="11"/>
          </p:nvPr>
        </p:nvSpPr>
        <p:spPr>
          <a:noFill/>
        </p:spPr>
        <p:txBody>
          <a:bodyPr/>
          <a:lstStyle/>
          <a:p>
            <a:pPr fontAlgn="base">
              <a:spcBef>
                <a:spcPct val="0"/>
              </a:spcBef>
              <a:spcAft>
                <a:spcPct val="0"/>
              </a:spcAft>
            </a:pPr>
            <a:r>
              <a:rPr lang="en-US" altLang="ja-JP" smtClean="0"/>
              <a:t>Page 2</a:t>
            </a:r>
            <a:endParaRPr lang="ja-JP" altLang="en-US" smtClean="0"/>
          </a:p>
        </p:txBody>
      </p:sp>
      <p:sp>
        <p:nvSpPr>
          <p:cNvPr id="185347" name="Rectangle 2"/>
          <p:cNvSpPr>
            <a:spLocks noGrp="1" noChangeArrowheads="1"/>
          </p:cNvSpPr>
          <p:nvPr>
            <p:ph type="title"/>
          </p:nvPr>
        </p:nvSpPr>
        <p:spPr/>
        <p:txBody>
          <a:bodyPr/>
          <a:lstStyle/>
          <a:p>
            <a:pPr eaLnBrk="1" hangingPunct="1"/>
            <a:r>
              <a:rPr lang="ja-JP" altLang="en-US" smtClean="0"/>
              <a:t>デモ内容</a:t>
            </a:r>
            <a:r>
              <a:rPr lang="en-US" altLang="ja-JP" smtClean="0"/>
              <a:t>(</a:t>
            </a:r>
            <a:r>
              <a:rPr lang="ja-JP" altLang="en-US" smtClean="0"/>
              <a:t>東京大学 石川研究室との共同研究成果</a:t>
            </a:r>
            <a:r>
              <a:rPr lang="en-US" altLang="ja-JP" smtClean="0"/>
              <a:t>)</a:t>
            </a:r>
          </a:p>
        </p:txBody>
      </p:sp>
      <p:sp>
        <p:nvSpPr>
          <p:cNvPr id="185348" name="Rectangle 41"/>
          <p:cNvSpPr>
            <a:spLocks noGrp="1" noChangeArrowheads="1"/>
          </p:cNvSpPr>
          <p:nvPr>
            <p:ph type="body" idx="1"/>
          </p:nvPr>
        </p:nvSpPr>
        <p:spPr>
          <a:xfrm>
            <a:off x="152400" y="798513"/>
            <a:ext cx="8839200" cy="2051050"/>
          </a:xfrm>
        </p:spPr>
        <p:txBody>
          <a:bodyPr/>
          <a:lstStyle/>
          <a:p>
            <a:pPr eaLnBrk="1" hangingPunct="1">
              <a:lnSpc>
                <a:spcPct val="90000"/>
              </a:lnSpc>
            </a:pPr>
            <a:r>
              <a:rPr lang="ja-JP" altLang="en-US" sz="2000" smtClean="0">
                <a:latin typeface="Tahoma" pitchFamily="34" charset="0"/>
              </a:rPr>
              <a:t>メニコアプロセッサ</a:t>
            </a:r>
            <a:r>
              <a:rPr lang="en-US" altLang="ja-JP" sz="2000" smtClean="0">
                <a:latin typeface="Tahoma" pitchFamily="34" charset="0"/>
              </a:rPr>
              <a:t>(MP)</a:t>
            </a:r>
            <a:r>
              <a:rPr lang="ja-JP" altLang="en-US" sz="2000" smtClean="0">
                <a:latin typeface="Tahoma" pitchFamily="34" charset="0"/>
              </a:rPr>
              <a:t>を登載し、</a:t>
            </a:r>
            <a:r>
              <a:rPr lang="en-US" altLang="ja-JP" sz="2000" smtClean="0">
                <a:latin typeface="Tahoma" pitchFamily="34" charset="0"/>
              </a:rPr>
              <a:t>Infiniband</a:t>
            </a:r>
            <a:r>
              <a:rPr lang="ja-JP" altLang="en-US" sz="2000" smtClean="0">
                <a:latin typeface="Tahoma" pitchFamily="34" charset="0"/>
              </a:rPr>
              <a:t>で接続した</a:t>
            </a:r>
            <a:r>
              <a:rPr lang="en-US" altLang="ja-JP" sz="2000" smtClean="0">
                <a:latin typeface="Tahoma" pitchFamily="34" charset="0"/>
              </a:rPr>
              <a:t>PC2</a:t>
            </a:r>
            <a:r>
              <a:rPr lang="ja-JP" altLang="en-US" sz="2000" smtClean="0">
                <a:latin typeface="Tahoma" pitchFamily="34" charset="0"/>
              </a:rPr>
              <a:t>台</a:t>
            </a:r>
          </a:p>
          <a:p>
            <a:pPr lvl="1" eaLnBrk="1" hangingPunct="1">
              <a:lnSpc>
                <a:spcPct val="90000"/>
              </a:lnSpc>
            </a:pPr>
            <a:r>
              <a:rPr lang="ja-JP" altLang="en-US" sz="1800" smtClean="0">
                <a:latin typeface="Tahoma" pitchFamily="34" charset="0"/>
              </a:rPr>
              <a:t>現状</a:t>
            </a:r>
            <a:r>
              <a:rPr lang="en-US" altLang="ja-JP" sz="1800" smtClean="0">
                <a:latin typeface="Tahoma" pitchFamily="34" charset="0"/>
              </a:rPr>
              <a:t>MP</a:t>
            </a:r>
            <a:r>
              <a:rPr lang="ja-JP" altLang="en-US" sz="1800" smtClean="0">
                <a:latin typeface="Tahoma" pitchFamily="34" charset="0"/>
              </a:rPr>
              <a:t>は各</a:t>
            </a:r>
            <a:r>
              <a:rPr lang="en-US" altLang="ja-JP" sz="1800" smtClean="0">
                <a:latin typeface="Tahoma" pitchFamily="34" charset="0"/>
              </a:rPr>
              <a:t>PC</a:t>
            </a:r>
            <a:r>
              <a:rPr lang="ja-JP" altLang="en-US" sz="1800" smtClean="0">
                <a:latin typeface="Tahoma" pitchFamily="34" charset="0"/>
              </a:rPr>
              <a:t>に</a:t>
            </a:r>
            <a:r>
              <a:rPr lang="en-US" altLang="ja-JP" sz="1800" smtClean="0">
                <a:latin typeface="Tahoma" pitchFamily="34" charset="0"/>
              </a:rPr>
              <a:t>2</a:t>
            </a:r>
            <a:r>
              <a:rPr lang="ja-JP" altLang="en-US" sz="1800" smtClean="0">
                <a:latin typeface="Tahoma" pitchFamily="34" charset="0"/>
              </a:rPr>
              <a:t>個、</a:t>
            </a:r>
            <a:r>
              <a:rPr lang="en-US" altLang="ja-JP" sz="1800" smtClean="0">
                <a:latin typeface="Tahoma" pitchFamily="34" charset="0"/>
              </a:rPr>
              <a:t>OPENRISC</a:t>
            </a:r>
            <a:r>
              <a:rPr lang="ja-JP" altLang="en-US" sz="1800" smtClean="0">
                <a:latin typeface="Tahoma" pitchFamily="34" charset="0"/>
              </a:rPr>
              <a:t>互換</a:t>
            </a:r>
          </a:p>
          <a:p>
            <a:pPr eaLnBrk="1" hangingPunct="1">
              <a:lnSpc>
                <a:spcPct val="90000"/>
              </a:lnSpc>
            </a:pPr>
            <a:r>
              <a:rPr lang="ja-JP" altLang="en-US" sz="2000" smtClean="0">
                <a:latin typeface="Tahoma" pitchFamily="34" charset="0"/>
              </a:rPr>
              <a:t>バス、ネットワークを介した</a:t>
            </a:r>
            <a:r>
              <a:rPr lang="en-US" altLang="ja-JP" sz="2000" smtClean="0">
                <a:latin typeface="Tahoma" pitchFamily="34" charset="0"/>
              </a:rPr>
              <a:t>CPU, MP</a:t>
            </a:r>
            <a:r>
              <a:rPr lang="ja-JP" altLang="en-US" sz="2000" smtClean="0">
                <a:latin typeface="Tahoma" pitchFamily="34" charset="0"/>
              </a:rPr>
              <a:t>からなるメニコア</a:t>
            </a:r>
            <a:r>
              <a:rPr lang="en-US" altLang="ja-JP" sz="2000" smtClean="0">
                <a:latin typeface="Tahoma" pitchFamily="34" charset="0"/>
              </a:rPr>
              <a:t>PC</a:t>
            </a:r>
            <a:r>
              <a:rPr lang="ja-JP" altLang="en-US" sz="2000" smtClean="0">
                <a:latin typeface="Tahoma" pitchFamily="34" charset="0"/>
              </a:rPr>
              <a:t>クラスタのシステムソフトを開発を支援</a:t>
            </a:r>
          </a:p>
          <a:p>
            <a:pPr lvl="1" eaLnBrk="1" hangingPunct="1">
              <a:lnSpc>
                <a:spcPct val="90000"/>
              </a:lnSpc>
            </a:pPr>
            <a:r>
              <a:rPr lang="ja-JP" altLang="en-US" sz="1800" smtClean="0">
                <a:latin typeface="Tahoma" pitchFamily="34" charset="0"/>
              </a:rPr>
              <a:t>ネットワーク、バスの観測、</a:t>
            </a:r>
            <a:r>
              <a:rPr lang="en-US" altLang="ja-JP" sz="1800" smtClean="0">
                <a:latin typeface="Tahoma" pitchFamily="34" charset="0"/>
              </a:rPr>
              <a:t>CPU</a:t>
            </a:r>
            <a:r>
              <a:rPr lang="ja-JP" altLang="en-US" sz="1800" smtClean="0">
                <a:latin typeface="Tahoma" pitchFamily="34" charset="0"/>
              </a:rPr>
              <a:t>と</a:t>
            </a:r>
            <a:r>
              <a:rPr lang="en-US" altLang="ja-JP" sz="1800" smtClean="0">
                <a:latin typeface="Tahoma" pitchFamily="34" charset="0"/>
              </a:rPr>
              <a:t>MP</a:t>
            </a:r>
            <a:r>
              <a:rPr lang="ja-JP" altLang="en-US" sz="1800" smtClean="0">
                <a:latin typeface="Tahoma" pitchFamily="34" charset="0"/>
              </a:rPr>
              <a:t>のデバッグ環境を構築</a:t>
            </a:r>
          </a:p>
          <a:p>
            <a:pPr lvl="1" eaLnBrk="1" hangingPunct="1">
              <a:lnSpc>
                <a:spcPct val="90000"/>
              </a:lnSpc>
            </a:pPr>
            <a:r>
              <a:rPr lang="en-US" altLang="ja-JP" sz="1800" smtClean="0">
                <a:latin typeface="Tahoma" pitchFamily="34" charset="0"/>
              </a:rPr>
              <a:t>Infiniband</a:t>
            </a:r>
            <a:r>
              <a:rPr lang="ja-JP" altLang="en-US" sz="1800" smtClean="0">
                <a:latin typeface="Tahoma" pitchFamily="34" charset="0"/>
              </a:rPr>
              <a:t>を介した</a:t>
            </a:r>
            <a:r>
              <a:rPr lang="en-US" altLang="ja-JP" sz="1800" smtClean="0">
                <a:latin typeface="Tahoma" pitchFamily="34" charset="0"/>
              </a:rPr>
              <a:t>MP</a:t>
            </a:r>
            <a:r>
              <a:rPr lang="ja-JP" altLang="en-US" sz="1800" smtClean="0">
                <a:latin typeface="Tahoma" pitchFamily="34" charset="0"/>
              </a:rPr>
              <a:t>の相互のデータソートをデモ</a:t>
            </a:r>
          </a:p>
        </p:txBody>
      </p:sp>
      <p:sp>
        <p:nvSpPr>
          <p:cNvPr id="185349" name="Rectangle 4"/>
          <p:cNvSpPr>
            <a:spLocks noChangeArrowheads="1"/>
          </p:cNvSpPr>
          <p:nvPr/>
        </p:nvSpPr>
        <p:spPr bwMode="gray">
          <a:xfrm>
            <a:off x="211138" y="3787775"/>
            <a:ext cx="2593975" cy="2551113"/>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5350" name="Rectangle 5"/>
          <p:cNvSpPr>
            <a:spLocks noChangeArrowheads="1"/>
          </p:cNvSpPr>
          <p:nvPr/>
        </p:nvSpPr>
        <p:spPr bwMode="gray">
          <a:xfrm>
            <a:off x="3236913" y="3789363"/>
            <a:ext cx="2389187" cy="2549525"/>
          </a:xfrm>
          <a:prstGeom prst="rect">
            <a:avLst/>
          </a:prstGeom>
          <a:noFill/>
          <a:ln w="38100" algn="ctr">
            <a:solidFill>
              <a:srgbClr val="000080"/>
            </a:solidFill>
            <a:miter lim="800000"/>
            <a:headEnd/>
            <a:tailEnd/>
          </a:ln>
        </p:spPr>
        <p:txBody>
          <a:bodyPr wrap="none" lIns="288000" tIns="90000" rIns="288000" bIns="90000" anchor="ctr"/>
          <a:lstStyle/>
          <a:p>
            <a:pPr algn="ctr"/>
            <a:endParaRPr lang="ja-JP" altLang="en-US">
              <a:solidFill>
                <a:srgbClr val="000000"/>
              </a:solidFill>
              <a:ea typeface="HGP創英角ｺﾞｼｯｸUB" pitchFamily="50" charset="-128"/>
            </a:endParaRPr>
          </a:p>
        </p:txBody>
      </p:sp>
      <p:sp>
        <p:nvSpPr>
          <p:cNvPr id="185351" name="Rectangle 7"/>
          <p:cNvSpPr>
            <a:spLocks noChangeArrowheads="1"/>
          </p:cNvSpPr>
          <p:nvPr/>
        </p:nvSpPr>
        <p:spPr bwMode="gray">
          <a:xfrm>
            <a:off x="1366838" y="4683125"/>
            <a:ext cx="1225550"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Infiniband</a:t>
            </a:r>
          </a:p>
        </p:txBody>
      </p:sp>
      <p:sp>
        <p:nvSpPr>
          <p:cNvPr id="185352" name="Rectangle 8"/>
          <p:cNvSpPr>
            <a:spLocks noChangeArrowheads="1"/>
          </p:cNvSpPr>
          <p:nvPr/>
        </p:nvSpPr>
        <p:spPr bwMode="gray">
          <a:xfrm>
            <a:off x="1366838" y="5402263"/>
            <a:ext cx="1225550"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MP(FPGA)</a:t>
            </a:r>
          </a:p>
        </p:txBody>
      </p:sp>
      <p:sp>
        <p:nvSpPr>
          <p:cNvPr id="185353" name="Text Box 10"/>
          <p:cNvSpPr txBox="1">
            <a:spLocks noChangeArrowheads="1"/>
          </p:cNvSpPr>
          <p:nvPr/>
        </p:nvSpPr>
        <p:spPr bwMode="gray">
          <a:xfrm>
            <a:off x="-57150" y="4548188"/>
            <a:ext cx="1042988"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PCIe</a:t>
            </a:r>
          </a:p>
        </p:txBody>
      </p:sp>
      <p:sp>
        <p:nvSpPr>
          <p:cNvPr id="185354" name="Line 11"/>
          <p:cNvSpPr>
            <a:spLocks noChangeShapeType="1"/>
          </p:cNvSpPr>
          <p:nvPr/>
        </p:nvSpPr>
        <p:spPr bwMode="gray">
          <a:xfrm>
            <a:off x="935038" y="4448175"/>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5355" name="Line 12"/>
          <p:cNvSpPr>
            <a:spLocks noChangeShapeType="1"/>
          </p:cNvSpPr>
          <p:nvPr/>
        </p:nvSpPr>
        <p:spPr bwMode="gray">
          <a:xfrm>
            <a:off x="935038" y="497046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5356" name="Line 13"/>
          <p:cNvSpPr>
            <a:spLocks noChangeShapeType="1"/>
          </p:cNvSpPr>
          <p:nvPr/>
        </p:nvSpPr>
        <p:spPr bwMode="gray">
          <a:xfrm>
            <a:off x="935038" y="56197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5357" name="Rectangle 14"/>
          <p:cNvSpPr>
            <a:spLocks noChangeArrowheads="1"/>
          </p:cNvSpPr>
          <p:nvPr/>
        </p:nvSpPr>
        <p:spPr bwMode="gray">
          <a:xfrm>
            <a:off x="4533900" y="4019550"/>
            <a:ext cx="966788"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CPU</a:t>
            </a:r>
          </a:p>
        </p:txBody>
      </p:sp>
      <p:sp>
        <p:nvSpPr>
          <p:cNvPr id="185358" name="Rectangle 15"/>
          <p:cNvSpPr>
            <a:spLocks noChangeArrowheads="1"/>
          </p:cNvSpPr>
          <p:nvPr/>
        </p:nvSpPr>
        <p:spPr bwMode="gray">
          <a:xfrm>
            <a:off x="3452813" y="4683125"/>
            <a:ext cx="1225550" cy="503238"/>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Infiniband</a:t>
            </a:r>
          </a:p>
        </p:txBody>
      </p:sp>
      <p:sp>
        <p:nvSpPr>
          <p:cNvPr id="185359" name="Rectangle 16"/>
          <p:cNvSpPr>
            <a:spLocks noChangeArrowheads="1"/>
          </p:cNvSpPr>
          <p:nvPr/>
        </p:nvSpPr>
        <p:spPr bwMode="gray">
          <a:xfrm>
            <a:off x="3452813" y="5402263"/>
            <a:ext cx="1225550"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MP(FPGA)</a:t>
            </a:r>
          </a:p>
        </p:txBody>
      </p:sp>
      <p:sp>
        <p:nvSpPr>
          <p:cNvPr id="185360" name="Line 17"/>
          <p:cNvSpPr>
            <a:spLocks noChangeShapeType="1"/>
          </p:cNvSpPr>
          <p:nvPr/>
        </p:nvSpPr>
        <p:spPr bwMode="gray">
          <a:xfrm>
            <a:off x="5111750" y="4522788"/>
            <a:ext cx="0" cy="1800225"/>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5361" name="Line 18"/>
          <p:cNvSpPr>
            <a:spLocks noChangeShapeType="1"/>
          </p:cNvSpPr>
          <p:nvPr/>
        </p:nvSpPr>
        <p:spPr bwMode="gray">
          <a:xfrm>
            <a:off x="4678363" y="4970463"/>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sp>
        <p:nvSpPr>
          <p:cNvPr id="185362" name="Line 19"/>
          <p:cNvSpPr>
            <a:spLocks noChangeShapeType="1"/>
          </p:cNvSpPr>
          <p:nvPr/>
        </p:nvSpPr>
        <p:spPr bwMode="gray">
          <a:xfrm>
            <a:off x="4678363" y="5619750"/>
            <a:ext cx="431800" cy="0"/>
          </a:xfrm>
          <a:prstGeom prst="line">
            <a:avLst/>
          </a:prstGeom>
          <a:noFill/>
          <a:ln w="38100">
            <a:solidFill>
              <a:srgbClr val="00B4A0"/>
            </a:solidFill>
            <a:round/>
            <a:headEnd type="triangle" w="med" len="med"/>
            <a:tailEnd type="triangle" w="med" len="med"/>
          </a:ln>
        </p:spPr>
        <p:txBody>
          <a:bodyPr wrap="none" lIns="288000" tIns="90000" rIns="288000" bIns="90000" anchor="ctr"/>
          <a:lstStyle/>
          <a:p>
            <a:endParaRPr lang="ja-JP" altLang="en-US"/>
          </a:p>
        </p:txBody>
      </p:sp>
      <p:cxnSp>
        <p:nvCxnSpPr>
          <p:cNvPr id="185363" name="AutoShape 20"/>
          <p:cNvCxnSpPr>
            <a:cxnSpLocks noChangeShapeType="1"/>
            <a:stCxn id="185351" idx="3"/>
            <a:endCxn id="185358" idx="1"/>
          </p:cNvCxnSpPr>
          <p:nvPr/>
        </p:nvCxnSpPr>
        <p:spPr bwMode="gray">
          <a:xfrm>
            <a:off x="2611438" y="4935538"/>
            <a:ext cx="822325" cy="0"/>
          </a:xfrm>
          <a:prstGeom prst="straightConnector1">
            <a:avLst/>
          </a:prstGeom>
          <a:noFill/>
          <a:ln w="38100">
            <a:solidFill>
              <a:srgbClr val="0000FF"/>
            </a:solidFill>
            <a:round/>
            <a:headEnd type="triangle" w="med" len="med"/>
            <a:tailEnd type="triangle" w="med" len="med"/>
          </a:ln>
        </p:spPr>
      </p:cxnSp>
      <p:sp>
        <p:nvSpPr>
          <p:cNvPr id="185364" name="Freeform 21"/>
          <p:cNvSpPr>
            <a:spLocks/>
          </p:cNvSpPr>
          <p:nvPr/>
        </p:nvSpPr>
        <p:spPr bwMode="gray">
          <a:xfrm>
            <a:off x="644525" y="4610100"/>
            <a:ext cx="4800600" cy="1200150"/>
          </a:xfrm>
          <a:custGeom>
            <a:avLst/>
            <a:gdLst>
              <a:gd name="T0" fmla="*/ 469 w 3024"/>
              <a:gd name="T1" fmla="*/ 711 h 756"/>
              <a:gd name="T2" fmla="*/ 61 w 3024"/>
              <a:gd name="T3" fmla="*/ 484 h 756"/>
              <a:gd name="T4" fmla="*/ 832 w 3024"/>
              <a:gd name="T5" fmla="*/ 76 h 756"/>
              <a:gd name="T6" fmla="*/ 1513 w 3024"/>
              <a:gd name="T7" fmla="*/ 30 h 756"/>
              <a:gd name="T8" fmla="*/ 2193 w 3024"/>
              <a:gd name="T9" fmla="*/ 76 h 756"/>
              <a:gd name="T10" fmla="*/ 2964 w 3024"/>
              <a:gd name="T11" fmla="*/ 439 h 756"/>
              <a:gd name="T12" fmla="*/ 2556 w 3024"/>
              <a:gd name="T13" fmla="*/ 756 h 756"/>
              <a:gd name="T14" fmla="*/ 0 60000 65536"/>
              <a:gd name="T15" fmla="*/ 0 60000 65536"/>
              <a:gd name="T16" fmla="*/ 0 60000 65536"/>
              <a:gd name="T17" fmla="*/ 0 60000 65536"/>
              <a:gd name="T18" fmla="*/ 0 60000 65536"/>
              <a:gd name="T19" fmla="*/ 0 60000 65536"/>
              <a:gd name="T20" fmla="*/ 0 60000 65536"/>
              <a:gd name="T21" fmla="*/ 0 w 3024"/>
              <a:gd name="T22" fmla="*/ 0 h 756"/>
              <a:gd name="T23" fmla="*/ 3024 w 3024"/>
              <a:gd name="T24" fmla="*/ 756 h 7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24" h="756">
                <a:moveTo>
                  <a:pt x="469" y="711"/>
                </a:moveTo>
                <a:cubicBezTo>
                  <a:pt x="234" y="650"/>
                  <a:pt x="0" y="590"/>
                  <a:pt x="61" y="484"/>
                </a:cubicBezTo>
                <a:cubicBezTo>
                  <a:pt x="122" y="378"/>
                  <a:pt x="590" y="152"/>
                  <a:pt x="832" y="76"/>
                </a:cubicBezTo>
                <a:cubicBezTo>
                  <a:pt x="1074" y="0"/>
                  <a:pt x="1286" y="30"/>
                  <a:pt x="1513" y="30"/>
                </a:cubicBezTo>
                <a:cubicBezTo>
                  <a:pt x="1740" y="30"/>
                  <a:pt x="1951" y="8"/>
                  <a:pt x="2193" y="76"/>
                </a:cubicBezTo>
                <a:cubicBezTo>
                  <a:pt x="2435" y="144"/>
                  <a:pt x="2904" y="326"/>
                  <a:pt x="2964" y="439"/>
                </a:cubicBezTo>
                <a:cubicBezTo>
                  <a:pt x="3024" y="552"/>
                  <a:pt x="2624" y="703"/>
                  <a:pt x="2556" y="756"/>
                </a:cubicBezTo>
              </a:path>
            </a:pathLst>
          </a:custGeom>
          <a:noFill/>
          <a:ln w="38100" cap="flat" cmpd="sng">
            <a:solidFill>
              <a:schemeClr val="accent2"/>
            </a:solidFill>
            <a:prstDash val="solid"/>
            <a:round/>
            <a:headEnd type="triangle" w="med" len="med"/>
            <a:tailEnd type="triangle" w="med" len="med"/>
          </a:ln>
        </p:spPr>
        <p:txBody>
          <a:bodyPr wrap="none" lIns="288000" tIns="90000" rIns="288000" bIns="90000" anchor="ctr"/>
          <a:lstStyle/>
          <a:p>
            <a:endParaRPr lang="ja-JP" altLang="en-US"/>
          </a:p>
        </p:txBody>
      </p:sp>
      <p:sp>
        <p:nvSpPr>
          <p:cNvPr id="185365" name="Text Box 23"/>
          <p:cNvSpPr txBox="1">
            <a:spLocks noChangeArrowheads="1"/>
          </p:cNvSpPr>
          <p:nvPr/>
        </p:nvSpPr>
        <p:spPr bwMode="gray">
          <a:xfrm>
            <a:off x="5875338" y="3017838"/>
            <a:ext cx="3055937" cy="1554162"/>
          </a:xfrm>
          <a:prstGeom prst="rect">
            <a:avLst/>
          </a:prstGeom>
          <a:noFill/>
          <a:ln w="38100" algn="ctr">
            <a:noFill/>
            <a:miter lim="800000"/>
            <a:headEnd/>
            <a:tailEnd/>
          </a:ln>
        </p:spPr>
        <p:txBody>
          <a:bodyPr wrap="none" lIns="72000" tIns="90000" rIns="72000" bIns="90000">
            <a:spAutoFit/>
          </a:bodyPr>
          <a:lstStyle/>
          <a:p>
            <a:pPr>
              <a:buFontTx/>
              <a:buChar char="•"/>
            </a:pPr>
            <a:r>
              <a:rPr lang="ja-JP" altLang="en-US">
                <a:solidFill>
                  <a:srgbClr val="000000"/>
                </a:solidFill>
                <a:latin typeface="Tahoma" pitchFamily="34" charset="0"/>
                <a:ea typeface="HGP創英角ｺﾞｼｯｸUB" pitchFamily="50" charset="-128"/>
              </a:rPr>
              <a:t>ネットワークパケット</a:t>
            </a:r>
          </a:p>
          <a:p>
            <a:pPr>
              <a:buFontTx/>
              <a:buChar char="•"/>
            </a:pPr>
            <a:r>
              <a:rPr lang="ja-JP" altLang="en-US">
                <a:solidFill>
                  <a:srgbClr val="000000"/>
                </a:solidFill>
                <a:latin typeface="Tahoma" pitchFamily="34" charset="0"/>
                <a:ea typeface="HGP創英角ｺﾞｼｯｸUB" pitchFamily="50" charset="-128"/>
              </a:rPr>
              <a:t>バスパケット</a:t>
            </a:r>
          </a:p>
          <a:p>
            <a:pPr>
              <a:buFontTx/>
              <a:buChar char="•"/>
            </a:pPr>
            <a:r>
              <a:rPr lang="ja-JP" altLang="en-US">
                <a:solidFill>
                  <a:srgbClr val="000000"/>
                </a:solidFill>
                <a:latin typeface="Tahoma" pitchFamily="34" charset="0"/>
                <a:ea typeface="HGP創英角ｺﾞｼｯｸUB" pitchFamily="50" charset="-128"/>
              </a:rPr>
              <a:t>メニコアプロセッサの状態</a:t>
            </a:r>
          </a:p>
          <a:p>
            <a:r>
              <a:rPr lang="ja-JP" altLang="en-US">
                <a:solidFill>
                  <a:srgbClr val="000000"/>
                </a:solidFill>
                <a:latin typeface="Tahoma" pitchFamily="34" charset="0"/>
                <a:ea typeface="HGP創英角ｺﾞｼｯｸUB" pitchFamily="50" charset="-128"/>
              </a:rPr>
              <a:t>を</a:t>
            </a:r>
            <a:r>
              <a:rPr lang="ja-JP" altLang="en-US">
                <a:solidFill>
                  <a:srgbClr val="000000"/>
                </a:solidFill>
                <a:ea typeface="HGP創英角ｺﾞｼｯｸUB" pitchFamily="50" charset="-128"/>
              </a:rPr>
              <a:t>観測しながら</a:t>
            </a:r>
            <a:r>
              <a:rPr lang="en-US" altLang="ja-JP">
                <a:solidFill>
                  <a:srgbClr val="000000"/>
                </a:solidFill>
                <a:ea typeface="HGP創英角ｺﾞｼｯｸUB" pitchFamily="50" charset="-128"/>
              </a:rPr>
              <a:t>CPU</a:t>
            </a:r>
            <a:br>
              <a:rPr lang="en-US" altLang="ja-JP">
                <a:solidFill>
                  <a:srgbClr val="000000"/>
                </a:solidFill>
                <a:ea typeface="HGP創英角ｺﾞｼｯｸUB" pitchFamily="50" charset="-128"/>
              </a:rPr>
            </a:br>
            <a:r>
              <a:rPr lang="ja-JP" altLang="en-US">
                <a:solidFill>
                  <a:srgbClr val="000000"/>
                </a:solidFill>
                <a:ea typeface="HGP創英角ｺﾞｼｯｸUB" pitchFamily="50" charset="-128"/>
              </a:rPr>
              <a:t>と</a:t>
            </a:r>
            <a:r>
              <a:rPr lang="en-US" altLang="ja-JP">
                <a:solidFill>
                  <a:srgbClr val="000000"/>
                </a:solidFill>
                <a:ea typeface="HGP創英角ｺﾞｼｯｸUB" pitchFamily="50" charset="-128"/>
              </a:rPr>
              <a:t>MP</a:t>
            </a:r>
            <a:r>
              <a:rPr lang="ja-JP" altLang="en-US">
                <a:solidFill>
                  <a:srgbClr val="000000"/>
                </a:solidFill>
                <a:ea typeface="HGP創英角ｺﾞｼｯｸUB" pitchFamily="50" charset="-128"/>
              </a:rPr>
              <a:t>上のプログラムをデバッグ</a:t>
            </a:r>
          </a:p>
        </p:txBody>
      </p:sp>
      <p:cxnSp>
        <p:nvCxnSpPr>
          <p:cNvPr id="185366" name="AutoShape 28"/>
          <p:cNvCxnSpPr>
            <a:cxnSpLocks noChangeShapeType="1"/>
            <a:endCxn id="185359" idx="2"/>
          </p:cNvCxnSpPr>
          <p:nvPr/>
        </p:nvCxnSpPr>
        <p:spPr bwMode="gray">
          <a:xfrm rot="5400000">
            <a:off x="5907088" y="4062413"/>
            <a:ext cx="20637" cy="3703637"/>
          </a:xfrm>
          <a:prstGeom prst="bentConnector3">
            <a:avLst>
              <a:gd name="adj1" fmla="val 1107694"/>
            </a:avLst>
          </a:prstGeom>
          <a:noFill/>
          <a:ln w="38100">
            <a:solidFill>
              <a:srgbClr val="00B4A0"/>
            </a:solidFill>
            <a:miter lim="800000"/>
            <a:headEnd/>
            <a:tailEnd type="triangle" w="med" len="med"/>
          </a:ln>
        </p:spPr>
      </p:cxnSp>
      <p:cxnSp>
        <p:nvCxnSpPr>
          <p:cNvPr id="185367" name="AutoShape 29"/>
          <p:cNvCxnSpPr>
            <a:cxnSpLocks noChangeShapeType="1"/>
            <a:endCxn id="185352" idx="2"/>
          </p:cNvCxnSpPr>
          <p:nvPr/>
        </p:nvCxnSpPr>
        <p:spPr bwMode="gray">
          <a:xfrm rot="5400000">
            <a:off x="4864100" y="3019426"/>
            <a:ext cx="20637" cy="5789612"/>
          </a:xfrm>
          <a:prstGeom prst="bentConnector3">
            <a:avLst>
              <a:gd name="adj1" fmla="val 1107694"/>
            </a:avLst>
          </a:prstGeom>
          <a:noFill/>
          <a:ln w="38100">
            <a:solidFill>
              <a:srgbClr val="00B4A0"/>
            </a:solidFill>
            <a:miter lim="800000"/>
            <a:headEnd/>
            <a:tailEnd type="triangle" w="med" len="med"/>
          </a:ln>
        </p:spPr>
      </p:cxnSp>
      <p:sp>
        <p:nvSpPr>
          <p:cNvPr id="185368" name="Text Box 31"/>
          <p:cNvSpPr txBox="1">
            <a:spLocks noChangeArrowheads="1"/>
          </p:cNvSpPr>
          <p:nvPr/>
        </p:nvSpPr>
        <p:spPr bwMode="gray">
          <a:xfrm>
            <a:off x="563563" y="3074988"/>
            <a:ext cx="1787525"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①</a:t>
            </a:r>
            <a:r>
              <a:rPr lang="ja-JP" altLang="en-US">
                <a:solidFill>
                  <a:srgbClr val="000000"/>
                </a:solidFill>
                <a:latin typeface="Tahoma" pitchFamily="34" charset="0"/>
                <a:ea typeface="HGP創英角ｺﾞｼｯｸUB" pitchFamily="50" charset="-128"/>
              </a:rPr>
              <a:t>昇順ソート</a:t>
            </a:r>
          </a:p>
        </p:txBody>
      </p:sp>
      <p:sp>
        <p:nvSpPr>
          <p:cNvPr id="185369" name="Text Box 32"/>
          <p:cNvSpPr txBox="1">
            <a:spLocks noChangeArrowheads="1"/>
          </p:cNvSpPr>
          <p:nvPr/>
        </p:nvSpPr>
        <p:spPr bwMode="gray">
          <a:xfrm>
            <a:off x="3797300" y="3032125"/>
            <a:ext cx="1787525" cy="455613"/>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③</a:t>
            </a:r>
            <a:r>
              <a:rPr lang="ja-JP" altLang="en-US">
                <a:solidFill>
                  <a:srgbClr val="000000"/>
                </a:solidFill>
                <a:latin typeface="Tahoma" pitchFamily="34" charset="0"/>
                <a:ea typeface="HGP創英角ｺﾞｼｯｸUB" pitchFamily="50" charset="-128"/>
              </a:rPr>
              <a:t>降順ソート</a:t>
            </a:r>
          </a:p>
        </p:txBody>
      </p:sp>
      <p:cxnSp>
        <p:nvCxnSpPr>
          <p:cNvPr id="185370" name="AutoShape 33"/>
          <p:cNvCxnSpPr>
            <a:cxnSpLocks noChangeShapeType="1"/>
          </p:cNvCxnSpPr>
          <p:nvPr/>
        </p:nvCxnSpPr>
        <p:spPr bwMode="gray">
          <a:xfrm flipV="1">
            <a:off x="2414588" y="3298825"/>
            <a:ext cx="1497012" cy="4763"/>
          </a:xfrm>
          <a:prstGeom prst="straightConnector1">
            <a:avLst/>
          </a:prstGeom>
          <a:noFill/>
          <a:ln w="38100">
            <a:solidFill>
              <a:srgbClr val="00B4A0"/>
            </a:solidFill>
            <a:round/>
            <a:headEnd/>
            <a:tailEnd type="triangle" w="med" len="med"/>
          </a:ln>
        </p:spPr>
      </p:cxnSp>
      <p:cxnSp>
        <p:nvCxnSpPr>
          <p:cNvPr id="185371" name="AutoShape 34"/>
          <p:cNvCxnSpPr>
            <a:cxnSpLocks noChangeShapeType="1"/>
          </p:cNvCxnSpPr>
          <p:nvPr/>
        </p:nvCxnSpPr>
        <p:spPr bwMode="gray">
          <a:xfrm rot="10800000" flipV="1">
            <a:off x="1520825" y="3525838"/>
            <a:ext cx="3284538" cy="4762"/>
          </a:xfrm>
          <a:prstGeom prst="bentConnector3">
            <a:avLst>
              <a:gd name="adj1" fmla="val 49977"/>
            </a:avLst>
          </a:prstGeom>
          <a:noFill/>
          <a:ln w="38100">
            <a:solidFill>
              <a:srgbClr val="00B4A0"/>
            </a:solidFill>
            <a:miter lim="800000"/>
            <a:headEnd/>
            <a:tailEnd type="triangle" w="med" len="med"/>
          </a:ln>
        </p:spPr>
      </p:cxnSp>
      <p:sp>
        <p:nvSpPr>
          <p:cNvPr id="185372" name="Text Box 35"/>
          <p:cNvSpPr txBox="1">
            <a:spLocks noChangeArrowheads="1"/>
          </p:cNvSpPr>
          <p:nvPr/>
        </p:nvSpPr>
        <p:spPr bwMode="gray">
          <a:xfrm>
            <a:off x="1901825" y="3290888"/>
            <a:ext cx="2636838"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E62D00"/>
                </a:solidFill>
                <a:latin typeface="Tahoma" pitchFamily="34" charset="0"/>
                <a:ea typeface="HGP創英角ｺﾞｼｯｸUB" pitchFamily="50" charset="-128"/>
              </a:rPr>
              <a:t>IB</a:t>
            </a:r>
            <a:r>
              <a:rPr lang="ja-JP" altLang="en-US">
                <a:solidFill>
                  <a:srgbClr val="E62D00"/>
                </a:solidFill>
                <a:latin typeface="Tahoma" pitchFamily="34" charset="0"/>
                <a:ea typeface="HGP創英角ｺﾞｼｯｸUB" pitchFamily="50" charset="-128"/>
              </a:rPr>
              <a:t>を通じたデータ授受</a:t>
            </a:r>
          </a:p>
        </p:txBody>
      </p:sp>
      <p:sp>
        <p:nvSpPr>
          <p:cNvPr id="185373" name="Line 36"/>
          <p:cNvSpPr>
            <a:spLocks noChangeShapeType="1"/>
          </p:cNvSpPr>
          <p:nvPr/>
        </p:nvSpPr>
        <p:spPr bwMode="gray">
          <a:xfrm>
            <a:off x="3009900" y="3252788"/>
            <a:ext cx="0" cy="3263900"/>
          </a:xfrm>
          <a:prstGeom prst="line">
            <a:avLst/>
          </a:prstGeom>
          <a:noFill/>
          <a:ln w="38100" cap="rnd">
            <a:solidFill>
              <a:srgbClr val="FF6600"/>
            </a:solidFill>
            <a:prstDash val="sysDot"/>
            <a:round/>
            <a:headEnd/>
            <a:tailEnd/>
          </a:ln>
        </p:spPr>
        <p:txBody>
          <a:bodyPr wrap="none" lIns="288000" tIns="90000" rIns="288000" bIns="90000" anchor="ctr"/>
          <a:lstStyle/>
          <a:p>
            <a:endParaRPr lang="ja-JP" altLang="en-US"/>
          </a:p>
        </p:txBody>
      </p:sp>
      <p:sp>
        <p:nvSpPr>
          <p:cNvPr id="185374" name="Line 37"/>
          <p:cNvSpPr>
            <a:spLocks noChangeShapeType="1"/>
          </p:cNvSpPr>
          <p:nvPr/>
        </p:nvSpPr>
        <p:spPr bwMode="gray">
          <a:xfrm>
            <a:off x="5800725" y="3248025"/>
            <a:ext cx="0" cy="3243263"/>
          </a:xfrm>
          <a:prstGeom prst="line">
            <a:avLst/>
          </a:prstGeom>
          <a:noFill/>
          <a:ln w="38100" cap="rnd">
            <a:solidFill>
              <a:srgbClr val="FF6600"/>
            </a:solidFill>
            <a:prstDash val="sysDot"/>
            <a:round/>
            <a:headEnd/>
            <a:tailEnd/>
          </a:ln>
        </p:spPr>
        <p:txBody>
          <a:bodyPr wrap="none" lIns="288000" tIns="90000" rIns="288000" bIns="90000" anchor="ctr"/>
          <a:lstStyle/>
          <a:p>
            <a:endParaRPr lang="ja-JP" altLang="en-US"/>
          </a:p>
        </p:txBody>
      </p:sp>
      <p:sp>
        <p:nvSpPr>
          <p:cNvPr id="185375" name="Text Box 38"/>
          <p:cNvSpPr txBox="1">
            <a:spLocks noChangeArrowheads="1"/>
          </p:cNvSpPr>
          <p:nvPr/>
        </p:nvSpPr>
        <p:spPr bwMode="gray">
          <a:xfrm>
            <a:off x="2120900" y="2836863"/>
            <a:ext cx="803275" cy="455612"/>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②</a:t>
            </a:r>
          </a:p>
        </p:txBody>
      </p:sp>
      <p:sp>
        <p:nvSpPr>
          <p:cNvPr id="185376" name="Text Box 39"/>
          <p:cNvSpPr txBox="1">
            <a:spLocks noChangeArrowheads="1"/>
          </p:cNvSpPr>
          <p:nvPr/>
        </p:nvSpPr>
        <p:spPr bwMode="gray">
          <a:xfrm>
            <a:off x="4665663" y="3524250"/>
            <a:ext cx="803275" cy="455613"/>
          </a:xfrm>
          <a:prstGeom prst="rect">
            <a:avLst/>
          </a:prstGeom>
          <a:noFill/>
          <a:ln w="38100" algn="ctr">
            <a:noFill/>
            <a:miter lim="800000"/>
            <a:headEnd/>
            <a:tailEnd/>
          </a:ln>
        </p:spPr>
        <p:txBody>
          <a:bodyPr wrap="none" lIns="288000" tIns="90000" rIns="288000" bIns="90000">
            <a:spAutoFit/>
          </a:bodyPr>
          <a:lstStyle/>
          <a:p>
            <a:pPr algn="ctr"/>
            <a:r>
              <a:rPr lang="en-US" altLang="ja-JP">
                <a:solidFill>
                  <a:srgbClr val="000000"/>
                </a:solidFill>
                <a:latin typeface="Tahoma" pitchFamily="34" charset="0"/>
                <a:ea typeface="HGP創英角ｺﾞｼｯｸUB" pitchFamily="50" charset="-128"/>
              </a:rPr>
              <a:t>④</a:t>
            </a:r>
          </a:p>
        </p:txBody>
      </p:sp>
      <p:pic>
        <p:nvPicPr>
          <p:cNvPr id="185377" name="Picture 42" descr="j0195384"/>
          <p:cNvPicPr>
            <a:picLocks noChangeAspect="1" noChangeArrowheads="1"/>
          </p:cNvPicPr>
          <p:nvPr/>
        </p:nvPicPr>
        <p:blipFill>
          <a:blip r:embed="rId2"/>
          <a:srcRect/>
          <a:stretch>
            <a:fillRect/>
          </a:stretch>
        </p:blipFill>
        <p:spPr bwMode="auto">
          <a:xfrm>
            <a:off x="7064375" y="4713288"/>
            <a:ext cx="1139825" cy="1163637"/>
          </a:xfrm>
          <a:prstGeom prst="rect">
            <a:avLst/>
          </a:prstGeom>
          <a:noFill/>
          <a:ln w="9525">
            <a:noFill/>
            <a:miter lim="800000"/>
            <a:headEnd/>
            <a:tailEnd/>
          </a:ln>
        </p:spPr>
      </p:pic>
      <p:sp>
        <p:nvSpPr>
          <p:cNvPr id="185378" name="Rectangle 43"/>
          <p:cNvSpPr>
            <a:spLocks noChangeArrowheads="1"/>
          </p:cNvSpPr>
          <p:nvPr/>
        </p:nvSpPr>
        <p:spPr bwMode="gray">
          <a:xfrm>
            <a:off x="428625" y="3960813"/>
            <a:ext cx="966788" cy="503237"/>
          </a:xfrm>
          <a:prstGeom prst="rect">
            <a:avLst/>
          </a:prstGeom>
          <a:solidFill>
            <a:schemeClr val="bg1"/>
          </a:solidFill>
          <a:ln w="38100" algn="ctr">
            <a:solidFill>
              <a:srgbClr val="00B4A0"/>
            </a:solidFill>
            <a:miter lim="800000"/>
            <a:headEnd/>
            <a:tailEnd/>
          </a:ln>
        </p:spPr>
        <p:txBody>
          <a:bodyPr wrap="none" lIns="288000" tIns="90000" rIns="288000" bIns="90000" anchor="ctr"/>
          <a:lstStyle/>
          <a:p>
            <a:pPr algn="ctr"/>
            <a:r>
              <a:rPr lang="en-US" altLang="ja-JP">
                <a:solidFill>
                  <a:srgbClr val="000000"/>
                </a:solidFill>
                <a:latin typeface="Tahoma" pitchFamily="34" charset="0"/>
                <a:ea typeface="HGP創英角ｺﾞｼｯｸUB" pitchFamily="50" charset="-128"/>
              </a:rPr>
              <a:t>CPU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4"/>
          <p:cNvSpPr>
            <a:spLocks noGrp="1" noChangeArrowheads="1"/>
          </p:cNvSpPr>
          <p:nvPr>
            <p:ph type="ftr" sz="quarter" idx="10"/>
          </p:nvPr>
        </p:nvSpPr>
        <p:spPr>
          <a:noFill/>
        </p:spPr>
        <p:txBody>
          <a:bodyPr/>
          <a:lstStyle/>
          <a:p>
            <a:pPr fontAlgn="base">
              <a:spcAft>
                <a:spcPct val="0"/>
              </a:spcAft>
            </a:pPr>
            <a:r>
              <a:rPr lang="en-US" altLang="ja-JP" smtClean="0"/>
              <a:t>© NEC Corporation 2012</a:t>
            </a:r>
          </a:p>
        </p:txBody>
      </p:sp>
      <p:sp>
        <p:nvSpPr>
          <p:cNvPr id="186370" name="Rectangle 13"/>
          <p:cNvSpPr>
            <a:spLocks noGrp="1" noChangeArrowheads="1"/>
          </p:cNvSpPr>
          <p:nvPr>
            <p:ph type="sldNum" sz="quarter" idx="11"/>
          </p:nvPr>
        </p:nvSpPr>
        <p:spPr>
          <a:noFill/>
        </p:spPr>
        <p:txBody>
          <a:bodyPr/>
          <a:lstStyle/>
          <a:p>
            <a:pPr fontAlgn="base">
              <a:spcAft>
                <a:spcPct val="0"/>
              </a:spcAft>
            </a:pPr>
            <a:r>
              <a:rPr lang="en-US" altLang="ja-JP" smtClean="0"/>
              <a:t>Page 1</a:t>
            </a:r>
          </a:p>
        </p:txBody>
      </p:sp>
      <p:sp>
        <p:nvSpPr>
          <p:cNvPr id="186371" name="Rectangle 2"/>
          <p:cNvSpPr>
            <a:spLocks noGrp="1" noChangeArrowheads="1"/>
          </p:cNvSpPr>
          <p:nvPr>
            <p:ph type="title"/>
          </p:nvPr>
        </p:nvSpPr>
        <p:spPr/>
        <p:txBody>
          <a:bodyPr/>
          <a:lstStyle/>
          <a:p>
            <a:r>
              <a:rPr lang="en-US" altLang="ja-JP" b="1" smtClean="0"/>
              <a:t>NEC HPC</a:t>
            </a:r>
            <a:r>
              <a:rPr lang="ja-JP" altLang="en-US" smtClean="0"/>
              <a:t>クラスタソリューション</a:t>
            </a:r>
            <a:r>
              <a:rPr lang="ja-JP" altLang="en-US" b="1" smtClean="0"/>
              <a:t>　</a:t>
            </a:r>
            <a:r>
              <a:rPr lang="en-US" altLang="ja-JP" b="1" smtClean="0"/>
              <a:t>LX</a:t>
            </a:r>
            <a:r>
              <a:rPr lang="ja-JP" altLang="en-US" smtClean="0"/>
              <a:t>シリーズ</a:t>
            </a:r>
          </a:p>
        </p:txBody>
      </p:sp>
      <p:sp>
        <p:nvSpPr>
          <p:cNvPr id="186372" name="Rectangle 3"/>
          <p:cNvSpPr>
            <a:spLocks noGrp="1" noChangeArrowheads="1"/>
          </p:cNvSpPr>
          <p:nvPr>
            <p:ph type="body" idx="1"/>
          </p:nvPr>
        </p:nvSpPr>
        <p:spPr/>
        <p:txBody>
          <a:bodyPr/>
          <a:lstStyle/>
          <a:p>
            <a:pPr marL="268288" indent="-268288"/>
            <a:r>
              <a:rPr lang="en-US" altLang="ja-JP" b="1" smtClean="0">
                <a:latin typeface="Arial" charset="0"/>
              </a:rPr>
              <a:t>NEC</a:t>
            </a:r>
            <a:r>
              <a:rPr lang="ja-JP" altLang="en-US" smtClean="0">
                <a:latin typeface="Arial" charset="0"/>
              </a:rPr>
              <a:t>が提供する</a:t>
            </a:r>
            <a:r>
              <a:rPr lang="en-US" altLang="ja-JP" b="1" smtClean="0">
                <a:latin typeface="Arial" charset="0"/>
              </a:rPr>
              <a:t>HPC</a:t>
            </a:r>
            <a:r>
              <a:rPr lang="ja-JP" altLang="en-US" smtClean="0">
                <a:latin typeface="Arial" charset="0"/>
              </a:rPr>
              <a:t>に特化したソリューションです。</a:t>
            </a:r>
          </a:p>
          <a:p>
            <a:pPr marL="268288" indent="-268288"/>
            <a:r>
              <a:rPr lang="en-US" altLang="ja-JP" b="1" smtClean="0">
                <a:latin typeface="Arial" charset="0"/>
              </a:rPr>
              <a:t>HPC</a:t>
            </a:r>
            <a:r>
              <a:rPr lang="ja-JP" altLang="en-US" smtClean="0">
                <a:latin typeface="Arial" charset="0"/>
              </a:rPr>
              <a:t>クラスタで必要とされる、様々なコンポーネントを組み合わせて、</a:t>
            </a:r>
            <a:br>
              <a:rPr lang="ja-JP" altLang="en-US" smtClean="0">
                <a:latin typeface="Arial" charset="0"/>
              </a:rPr>
            </a:br>
            <a:r>
              <a:rPr lang="ja-JP" altLang="en-US" smtClean="0">
                <a:latin typeface="Arial" charset="0"/>
              </a:rPr>
              <a:t>お客様の利用環境やアプリケーションに合わせた最適なシステムをご提案いたします。</a:t>
            </a:r>
          </a:p>
        </p:txBody>
      </p:sp>
      <p:grpSp>
        <p:nvGrpSpPr>
          <p:cNvPr id="186373" name="Group 46"/>
          <p:cNvGrpSpPr>
            <a:grpSpLocks/>
          </p:cNvGrpSpPr>
          <p:nvPr/>
        </p:nvGrpSpPr>
        <p:grpSpPr bwMode="auto">
          <a:xfrm>
            <a:off x="376238" y="2798763"/>
            <a:ext cx="8335962" cy="3421062"/>
            <a:chOff x="340" y="1763"/>
            <a:chExt cx="5126" cy="2005"/>
          </a:xfrm>
        </p:grpSpPr>
        <p:pic>
          <p:nvPicPr>
            <p:cNvPr id="186374" name="Picture 13" descr="superrack_front_storage_rack_10g_sc825_sc83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40" y="1763"/>
              <a:ext cx="619" cy="2005"/>
            </a:xfrm>
            <a:prstGeom prst="rect">
              <a:avLst/>
            </a:prstGeom>
            <a:noFill/>
            <a:ln w="9525">
              <a:noFill/>
              <a:miter lim="800000"/>
              <a:headEnd/>
              <a:tailEnd/>
            </a:ln>
          </p:spPr>
        </p:pic>
        <p:pic>
          <p:nvPicPr>
            <p:cNvPr id="186375" name="Picture 17" descr="superrack_front_storage_rack_10g_sc825_sc83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00" y="1763"/>
              <a:ext cx="619" cy="2005"/>
            </a:xfrm>
            <a:prstGeom prst="rect">
              <a:avLst/>
            </a:prstGeom>
            <a:noFill/>
            <a:ln w="9525">
              <a:noFill/>
              <a:miter lim="800000"/>
              <a:headEnd/>
              <a:tailEnd/>
            </a:ln>
          </p:spPr>
        </p:pic>
        <p:sp>
          <p:nvSpPr>
            <p:cNvPr id="186376" name="Rectangle 18"/>
            <p:cNvSpPr>
              <a:spLocks noChangeArrowheads="1"/>
            </p:cNvSpPr>
            <p:nvPr/>
          </p:nvSpPr>
          <p:spPr bwMode="gray">
            <a:xfrm>
              <a:off x="476" y="2544"/>
              <a:ext cx="907" cy="307"/>
            </a:xfrm>
            <a:prstGeom prst="rect">
              <a:avLst/>
            </a:prstGeom>
            <a:solidFill>
              <a:schemeClr val="hlink"/>
            </a:solidFill>
            <a:ln w="38100" algn="ctr">
              <a:noFill/>
              <a:miter lim="800000"/>
              <a:headEnd/>
              <a:tailEnd/>
            </a:ln>
          </p:spPr>
          <p:txBody>
            <a:bodyPr wrap="none" lIns="90000" tIns="46800" rIns="90000" bIns="46800" anchor="ctr"/>
            <a:lstStyle/>
            <a:p>
              <a:pPr algn="ctr">
                <a:spcBef>
                  <a:spcPct val="50000"/>
                </a:spcBef>
              </a:pPr>
              <a:r>
                <a:rPr lang="en-US" altLang="ja-JP" sz="1200" b="1">
                  <a:solidFill>
                    <a:srgbClr val="FFFFFF"/>
                  </a:solidFill>
                  <a:ea typeface="HGP創英角ｺﾞｼｯｸUB" pitchFamily="50" charset="-128"/>
                </a:rPr>
                <a:t>HPC</a:t>
              </a:r>
              <a:r>
                <a:rPr lang="ja-JP" altLang="en-US" sz="1200">
                  <a:solidFill>
                    <a:srgbClr val="FFFFFF"/>
                  </a:solidFill>
                  <a:ea typeface="HGP創英角ｺﾞｼｯｸUB" pitchFamily="50" charset="-128"/>
                </a:rPr>
                <a:t>クラスタ</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ソリューション</a:t>
              </a:r>
              <a:endParaRPr lang="en-US" altLang="ja-JP" sz="1200">
                <a:solidFill>
                  <a:srgbClr val="FFFFFF"/>
                </a:solidFill>
                <a:ea typeface="HGP創英角ｺﾞｼｯｸUB" pitchFamily="50" charset="-128"/>
              </a:endParaRPr>
            </a:p>
          </p:txBody>
        </p:sp>
        <p:sp>
          <p:nvSpPr>
            <p:cNvPr id="186377" name="Rectangle 19"/>
            <p:cNvSpPr>
              <a:spLocks noChangeArrowheads="1"/>
            </p:cNvSpPr>
            <p:nvPr/>
          </p:nvSpPr>
          <p:spPr bwMode="gray">
            <a:xfrm>
              <a:off x="2245" y="2988"/>
              <a:ext cx="623"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378" name="Rectangle 20"/>
            <p:cNvSpPr>
              <a:spLocks noChangeArrowheads="1"/>
            </p:cNvSpPr>
            <p:nvPr/>
          </p:nvSpPr>
          <p:spPr bwMode="gray">
            <a:xfrm>
              <a:off x="2925" y="2988"/>
              <a:ext cx="1406"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379" name="Rectangle 22"/>
            <p:cNvSpPr>
              <a:spLocks noChangeArrowheads="1"/>
            </p:cNvSpPr>
            <p:nvPr/>
          </p:nvSpPr>
          <p:spPr bwMode="gray">
            <a:xfrm>
              <a:off x="4377" y="2988"/>
              <a:ext cx="680"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380" name="Text Box 23"/>
            <p:cNvSpPr txBox="1">
              <a:spLocks noChangeArrowheads="1"/>
            </p:cNvSpPr>
            <p:nvPr/>
          </p:nvSpPr>
          <p:spPr bwMode="gray">
            <a:xfrm>
              <a:off x="2233" y="2988"/>
              <a:ext cx="511"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ラックサーバ</a:t>
              </a:r>
            </a:p>
          </p:txBody>
        </p:sp>
        <p:sp>
          <p:nvSpPr>
            <p:cNvPr id="186381" name="Text Box 24"/>
            <p:cNvSpPr txBox="1">
              <a:spLocks noChangeArrowheads="1"/>
            </p:cNvSpPr>
            <p:nvPr/>
          </p:nvSpPr>
          <p:spPr bwMode="gray">
            <a:xfrm>
              <a:off x="2913" y="2995"/>
              <a:ext cx="69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高密度実装サーバ</a:t>
              </a:r>
              <a:endParaRPr lang="en-US" altLang="ja-JP" sz="900" b="1">
                <a:solidFill>
                  <a:srgbClr val="000000"/>
                </a:solidFill>
                <a:ea typeface="HGP創英角ｺﾞｼｯｸUB" pitchFamily="50" charset="-128"/>
              </a:endParaRPr>
            </a:p>
          </p:txBody>
        </p:sp>
        <p:sp>
          <p:nvSpPr>
            <p:cNvPr id="186382" name="Text Box 26"/>
            <p:cNvSpPr txBox="1">
              <a:spLocks noChangeArrowheads="1"/>
            </p:cNvSpPr>
            <p:nvPr/>
          </p:nvSpPr>
          <p:spPr bwMode="gray">
            <a:xfrm>
              <a:off x="4365" y="2995"/>
              <a:ext cx="69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GPU</a:t>
              </a:r>
              <a:r>
                <a:rPr lang="ja-JP" altLang="en-US" sz="900">
                  <a:solidFill>
                    <a:srgbClr val="000000"/>
                  </a:solidFill>
                  <a:ea typeface="HGP創英角ｺﾞｼｯｸUB" pitchFamily="50" charset="-128"/>
                </a:rPr>
                <a:t>サーバ</a:t>
              </a:r>
              <a:endParaRPr lang="en-US" altLang="ja-JP" sz="900" b="1">
                <a:solidFill>
                  <a:srgbClr val="000000"/>
                </a:solidFill>
                <a:ea typeface="HGP創英角ｺﾞｼｯｸUB" pitchFamily="50" charset="-128"/>
              </a:endParaRPr>
            </a:p>
          </p:txBody>
        </p:sp>
        <p:sp>
          <p:nvSpPr>
            <p:cNvPr id="186383" name="Rectangle 28"/>
            <p:cNvSpPr>
              <a:spLocks noChangeArrowheads="1"/>
            </p:cNvSpPr>
            <p:nvPr/>
          </p:nvSpPr>
          <p:spPr bwMode="gray">
            <a:xfrm>
              <a:off x="2245" y="2579"/>
              <a:ext cx="2812" cy="363"/>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pic>
          <p:nvPicPr>
            <p:cNvPr id="186384" name="Picture 30" descr="SYS-6016TT-IBxF"/>
            <p:cNvPicPr>
              <a:picLocks noChangeAspect="1" noChangeArrowheads="1"/>
            </p:cNvPicPr>
            <p:nvPr/>
          </p:nvPicPr>
          <p:blipFill>
            <a:blip r:embed="rId3">
              <a:clrChange>
                <a:clrFrom>
                  <a:srgbClr val="FFFFFF"/>
                </a:clrFrom>
                <a:clrTo>
                  <a:srgbClr val="FFFFFF">
                    <a:alpha val="0"/>
                  </a:srgbClr>
                </a:clrTo>
              </a:clrChange>
            </a:blip>
            <a:srcRect b="27296"/>
            <a:stretch>
              <a:fillRect/>
            </a:stretch>
          </p:blipFill>
          <p:spPr bwMode="auto">
            <a:xfrm>
              <a:off x="2925" y="3396"/>
              <a:ext cx="408" cy="252"/>
            </a:xfrm>
            <a:prstGeom prst="rect">
              <a:avLst/>
            </a:prstGeom>
            <a:noFill/>
            <a:ln w="9525">
              <a:noFill/>
              <a:miter lim="800000"/>
              <a:headEnd/>
              <a:tailEnd/>
            </a:ln>
          </p:spPr>
        </p:pic>
        <p:grpSp>
          <p:nvGrpSpPr>
            <p:cNvPr id="186385" name="Group 34"/>
            <p:cNvGrpSpPr>
              <a:grpSpLocks/>
            </p:cNvGrpSpPr>
            <p:nvPr/>
          </p:nvGrpSpPr>
          <p:grpSpPr bwMode="auto">
            <a:xfrm>
              <a:off x="3288" y="3305"/>
              <a:ext cx="482" cy="277"/>
              <a:chOff x="3873" y="2194"/>
              <a:chExt cx="482" cy="277"/>
            </a:xfrm>
          </p:grpSpPr>
          <p:sp>
            <p:nvSpPr>
              <p:cNvPr id="186414" name="Rectangle 32"/>
              <p:cNvSpPr>
                <a:spLocks noChangeArrowheads="1"/>
              </p:cNvSpPr>
              <p:nvPr/>
            </p:nvSpPr>
            <p:spPr bwMode="auto">
              <a:xfrm rot="-3739136">
                <a:off x="3953" y="2254"/>
                <a:ext cx="167" cy="48"/>
              </a:xfrm>
              <a:prstGeom prst="rect">
                <a:avLst/>
              </a:prstGeom>
              <a:solidFill>
                <a:schemeClr val="bg1"/>
              </a:solidFill>
              <a:ln w="9525">
                <a:noFill/>
                <a:miter lim="800000"/>
                <a:headEnd/>
                <a:tailEnd/>
              </a:ln>
            </p:spPr>
            <p:txBody>
              <a:bodyPr rot="10800000" wrap="none" lIns="90000" tIns="46800" rIns="90000" bIns="46800" anchor="ctr"/>
              <a:lstStyle/>
              <a:p>
                <a:pPr algn="ctr"/>
                <a:endParaRPr lang="ja-JP" altLang="ja-JP">
                  <a:solidFill>
                    <a:srgbClr val="000000"/>
                  </a:solidFill>
                  <a:latin typeface="HGP創英角ｺﾞｼｯｸUB" pitchFamily="50" charset="-128"/>
                  <a:ea typeface="HGP創英角ｺﾞｼｯｸUB" pitchFamily="50" charset="-128"/>
                </a:endParaRPr>
              </a:p>
            </p:txBody>
          </p:sp>
          <p:pic>
            <p:nvPicPr>
              <p:cNvPr id="186415" name="Picture 33" descr="SYS-6026TT-BIBXF"/>
              <p:cNvPicPr>
                <a:picLocks noChangeAspect="1" noChangeArrowheads="1"/>
              </p:cNvPicPr>
              <p:nvPr/>
            </p:nvPicPr>
            <p:blipFill>
              <a:blip r:embed="rId4">
                <a:clrChange>
                  <a:clrFrom>
                    <a:srgbClr val="FFFFFF"/>
                  </a:clrFrom>
                  <a:clrTo>
                    <a:srgbClr val="FFFFFF">
                      <a:alpha val="0"/>
                    </a:srgbClr>
                  </a:clrTo>
                </a:clrChange>
              </a:blip>
              <a:srcRect t="43643"/>
              <a:stretch>
                <a:fillRect/>
              </a:stretch>
            </p:blipFill>
            <p:spPr bwMode="auto">
              <a:xfrm>
                <a:off x="3873" y="2205"/>
                <a:ext cx="482" cy="266"/>
              </a:xfrm>
              <a:prstGeom prst="rect">
                <a:avLst/>
              </a:prstGeom>
              <a:noFill/>
              <a:ln w="9525">
                <a:noFill/>
                <a:miter lim="800000"/>
                <a:headEnd/>
                <a:tailEnd/>
              </a:ln>
            </p:spPr>
          </p:pic>
        </p:grpSp>
        <p:sp>
          <p:nvSpPr>
            <p:cNvPr id="186386" name="Text Box 35"/>
            <p:cNvSpPr txBox="1">
              <a:spLocks noChangeArrowheads="1"/>
            </p:cNvSpPr>
            <p:nvPr/>
          </p:nvSpPr>
          <p:spPr bwMode="gray">
            <a:xfrm>
              <a:off x="3015" y="3124"/>
              <a:ext cx="511"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Twin</a:t>
              </a:r>
              <a:r>
                <a:rPr lang="ja-JP" altLang="en-US" sz="900">
                  <a:solidFill>
                    <a:srgbClr val="000000"/>
                  </a:solidFill>
                  <a:ea typeface="HGP創英角ｺﾞｼｯｸUB" pitchFamily="50" charset="-128"/>
                </a:rPr>
                <a:t>サーバ</a:t>
              </a:r>
            </a:p>
          </p:txBody>
        </p:sp>
        <p:sp>
          <p:nvSpPr>
            <p:cNvPr id="186387" name="Text Box 36"/>
            <p:cNvSpPr txBox="1">
              <a:spLocks noChangeArrowheads="1"/>
            </p:cNvSpPr>
            <p:nvPr/>
          </p:nvSpPr>
          <p:spPr bwMode="gray">
            <a:xfrm>
              <a:off x="3775" y="3124"/>
              <a:ext cx="544"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ブレードサーバ</a:t>
              </a:r>
            </a:p>
          </p:txBody>
        </p:sp>
        <p:pic>
          <p:nvPicPr>
            <p:cNvPr id="186388" name="Picture 3" descr="http://www.supermicro.com/a_images/products/SuperBlade/TwinBlade.gif"/>
            <p:cNvPicPr>
              <a:picLocks noChangeAspect="1" noChangeArrowheads="1"/>
            </p:cNvPicPr>
            <p:nvPr/>
          </p:nvPicPr>
          <p:blipFill>
            <a:blip r:embed="rId5"/>
            <a:srcRect/>
            <a:stretch>
              <a:fillRect/>
            </a:stretch>
          </p:blipFill>
          <p:spPr bwMode="auto">
            <a:xfrm>
              <a:off x="3775" y="3277"/>
              <a:ext cx="499" cy="391"/>
            </a:xfrm>
            <a:prstGeom prst="rect">
              <a:avLst/>
            </a:prstGeom>
            <a:noFill/>
            <a:ln w="9525">
              <a:noFill/>
              <a:miter lim="800000"/>
              <a:headEnd/>
              <a:tailEnd/>
            </a:ln>
          </p:spPr>
        </p:pic>
        <p:pic>
          <p:nvPicPr>
            <p:cNvPr id="186389" name="Picture 11" descr="SS6016T-G2F-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409" y="3417"/>
              <a:ext cx="304" cy="251"/>
            </a:xfrm>
            <a:prstGeom prst="rect">
              <a:avLst/>
            </a:prstGeom>
            <a:noFill/>
            <a:ln w="9525">
              <a:noFill/>
              <a:miter lim="800000"/>
              <a:headEnd/>
              <a:tailEnd/>
            </a:ln>
          </p:spPr>
        </p:pic>
        <p:pic>
          <p:nvPicPr>
            <p:cNvPr id="186390" name="Picture 47" descr="SW7046T-GRF_Open"/>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659" y="3157"/>
              <a:ext cx="340" cy="284"/>
            </a:xfrm>
            <a:prstGeom prst="rect">
              <a:avLst/>
            </a:prstGeom>
            <a:noFill/>
            <a:ln w="9525">
              <a:noFill/>
              <a:miter lim="800000"/>
              <a:headEnd/>
              <a:tailEnd/>
            </a:ln>
          </p:spPr>
        </p:pic>
        <p:pic>
          <p:nvPicPr>
            <p:cNvPr id="186391" name="Picture 40" descr="1026t-6rft_angled_1_"/>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290" y="3337"/>
              <a:ext cx="499" cy="240"/>
            </a:xfrm>
            <a:prstGeom prst="rect">
              <a:avLst/>
            </a:prstGeom>
            <a:noFill/>
            <a:ln w="9525">
              <a:noFill/>
              <a:miter lim="800000"/>
              <a:headEnd/>
              <a:tailEnd/>
            </a:ln>
          </p:spPr>
        </p:pic>
        <p:sp>
          <p:nvSpPr>
            <p:cNvPr id="186392" name="Text Box 41"/>
            <p:cNvSpPr txBox="1">
              <a:spLocks noChangeArrowheads="1"/>
            </p:cNvSpPr>
            <p:nvPr/>
          </p:nvSpPr>
          <p:spPr bwMode="gray">
            <a:xfrm>
              <a:off x="2257" y="2579"/>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InfiniBand</a:t>
              </a:r>
            </a:p>
          </p:txBody>
        </p:sp>
        <p:pic>
          <p:nvPicPr>
            <p:cNvPr id="186393" name="Picture 4"/>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2743" y="2625"/>
              <a:ext cx="739" cy="220"/>
            </a:xfrm>
            <a:prstGeom prst="rect">
              <a:avLst/>
            </a:prstGeom>
            <a:noFill/>
            <a:ln w="9525">
              <a:noFill/>
              <a:miter lim="800000"/>
              <a:headEnd/>
              <a:tailEnd/>
            </a:ln>
          </p:spPr>
        </p:pic>
        <p:pic>
          <p:nvPicPr>
            <p:cNvPr id="186394" name="Picture 16"/>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3935" y="2605"/>
              <a:ext cx="603" cy="292"/>
            </a:xfrm>
            <a:prstGeom prst="rect">
              <a:avLst/>
            </a:prstGeom>
            <a:noFill/>
            <a:ln w="9525">
              <a:noFill/>
              <a:miter lim="800000"/>
              <a:headEnd/>
              <a:tailEnd/>
            </a:ln>
          </p:spPr>
        </p:pic>
        <p:sp>
          <p:nvSpPr>
            <p:cNvPr id="186395" name="Text Box 45"/>
            <p:cNvSpPr txBox="1">
              <a:spLocks noChangeArrowheads="1"/>
            </p:cNvSpPr>
            <p:nvPr/>
          </p:nvSpPr>
          <p:spPr bwMode="gray">
            <a:xfrm>
              <a:off x="2756" y="279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Mellanox</a:t>
              </a:r>
            </a:p>
          </p:txBody>
        </p:sp>
        <p:sp>
          <p:nvSpPr>
            <p:cNvPr id="186396" name="Text Box 46"/>
            <p:cNvSpPr txBox="1">
              <a:spLocks noChangeArrowheads="1"/>
            </p:cNvSpPr>
            <p:nvPr/>
          </p:nvSpPr>
          <p:spPr bwMode="gray">
            <a:xfrm>
              <a:off x="4525" y="2715"/>
              <a:ext cx="499"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QLOGIC</a:t>
              </a:r>
            </a:p>
          </p:txBody>
        </p:sp>
        <p:sp>
          <p:nvSpPr>
            <p:cNvPr id="186397" name="Rectangle 47"/>
            <p:cNvSpPr>
              <a:spLocks noChangeArrowheads="1"/>
            </p:cNvSpPr>
            <p:nvPr/>
          </p:nvSpPr>
          <p:spPr bwMode="gray">
            <a:xfrm>
              <a:off x="5103" y="2987"/>
              <a:ext cx="363" cy="725"/>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計算</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サーバ</a:t>
              </a:r>
            </a:p>
          </p:txBody>
        </p:sp>
        <p:sp>
          <p:nvSpPr>
            <p:cNvPr id="186398" name="Rectangle 49"/>
            <p:cNvSpPr>
              <a:spLocks noChangeArrowheads="1"/>
            </p:cNvSpPr>
            <p:nvPr/>
          </p:nvSpPr>
          <p:spPr bwMode="gray">
            <a:xfrm>
              <a:off x="5103" y="2579"/>
              <a:ext cx="363" cy="363"/>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ネット</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ワーク</a:t>
              </a:r>
            </a:p>
          </p:txBody>
        </p:sp>
        <p:sp>
          <p:nvSpPr>
            <p:cNvPr id="186399" name="Rectangle 50"/>
            <p:cNvSpPr>
              <a:spLocks noChangeArrowheads="1"/>
            </p:cNvSpPr>
            <p:nvPr/>
          </p:nvSpPr>
          <p:spPr bwMode="gray">
            <a:xfrm>
              <a:off x="5103" y="1808"/>
              <a:ext cx="363" cy="726"/>
            </a:xfrm>
            <a:prstGeom prst="rect">
              <a:avLst/>
            </a:prstGeom>
            <a:solidFill>
              <a:schemeClr val="hlink"/>
            </a:solidFill>
            <a:ln w="38100" algn="ctr">
              <a:solidFill>
                <a:schemeClr val="hlink"/>
              </a:solidFill>
              <a:miter lim="800000"/>
              <a:headEnd/>
              <a:tailEnd/>
            </a:ln>
          </p:spPr>
          <p:txBody>
            <a:bodyPr wrap="none" lIns="90000" tIns="46800" rIns="90000" bIns="46800" anchor="ctr"/>
            <a:lstStyle/>
            <a:p>
              <a:pPr algn="ctr">
                <a:spcBef>
                  <a:spcPct val="50000"/>
                </a:spcBef>
              </a:pPr>
              <a:r>
                <a:rPr lang="ja-JP" altLang="en-US" sz="1200">
                  <a:solidFill>
                    <a:srgbClr val="FFFFFF"/>
                  </a:solidFill>
                  <a:ea typeface="HGP創英角ｺﾞｼｯｸUB" pitchFamily="50" charset="-128"/>
                </a:rPr>
                <a:t>ソフト</a:t>
              </a:r>
              <a:br>
                <a:rPr lang="ja-JP" altLang="en-US" sz="1200">
                  <a:solidFill>
                    <a:srgbClr val="FFFFFF"/>
                  </a:solidFill>
                  <a:ea typeface="HGP創英角ｺﾞｼｯｸUB" pitchFamily="50" charset="-128"/>
                </a:rPr>
              </a:br>
              <a:r>
                <a:rPr lang="ja-JP" altLang="en-US" sz="1200">
                  <a:solidFill>
                    <a:srgbClr val="FFFFFF"/>
                  </a:solidFill>
                  <a:ea typeface="HGP創英角ｺﾞｼｯｸUB" pitchFamily="50" charset="-128"/>
                </a:rPr>
                <a:t>ウェア</a:t>
              </a:r>
              <a:endParaRPr lang="en-US" altLang="ja-JP" sz="1200">
                <a:solidFill>
                  <a:srgbClr val="FFFFFF"/>
                </a:solidFill>
                <a:ea typeface="HGP創英角ｺﾞｼｯｸUB" pitchFamily="50" charset="-128"/>
              </a:endParaRPr>
            </a:p>
          </p:txBody>
        </p:sp>
        <p:sp>
          <p:nvSpPr>
            <p:cNvPr id="186400" name="Rectangle 51"/>
            <p:cNvSpPr>
              <a:spLocks noChangeArrowheads="1"/>
            </p:cNvSpPr>
            <p:nvPr/>
          </p:nvSpPr>
          <p:spPr bwMode="gray">
            <a:xfrm>
              <a:off x="2245"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401" name="Rectangle 56"/>
            <p:cNvSpPr>
              <a:spLocks noChangeArrowheads="1"/>
            </p:cNvSpPr>
            <p:nvPr/>
          </p:nvSpPr>
          <p:spPr bwMode="gray">
            <a:xfrm>
              <a:off x="3197"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402" name="Rectangle 57"/>
            <p:cNvSpPr>
              <a:spLocks noChangeArrowheads="1"/>
            </p:cNvSpPr>
            <p:nvPr/>
          </p:nvSpPr>
          <p:spPr bwMode="gray">
            <a:xfrm>
              <a:off x="4150" y="1808"/>
              <a:ext cx="907" cy="725"/>
            </a:xfrm>
            <a:prstGeom prst="rect">
              <a:avLst/>
            </a:prstGeom>
            <a:noFill/>
            <a:ln w="38100" algn="ctr">
              <a:solidFill>
                <a:schemeClr val="hlink"/>
              </a:solidFill>
              <a:miter lim="800000"/>
              <a:headEnd/>
              <a:tailEnd/>
            </a:ln>
          </p:spPr>
          <p:txBody>
            <a:bodyPr wrap="none" lIns="90000" tIns="46800" rIns="90000" bIns="46800" anchor="ctr"/>
            <a:lstStyle/>
            <a:p>
              <a:pPr>
                <a:spcBef>
                  <a:spcPct val="50000"/>
                </a:spcBef>
              </a:pPr>
              <a:endParaRPr lang="ja-JP" altLang="en-US">
                <a:solidFill>
                  <a:srgbClr val="000000"/>
                </a:solidFill>
                <a:ea typeface="HGP創英角ｺﾞｼｯｸUB" pitchFamily="50" charset="-128"/>
              </a:endParaRPr>
            </a:p>
          </p:txBody>
        </p:sp>
        <p:sp>
          <p:nvSpPr>
            <p:cNvPr id="186403" name="Text Box 58"/>
            <p:cNvSpPr txBox="1">
              <a:spLocks noChangeArrowheads="1"/>
            </p:cNvSpPr>
            <p:nvPr/>
          </p:nvSpPr>
          <p:spPr bwMode="gray">
            <a:xfrm>
              <a:off x="2245"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数値計算ライブラリ</a:t>
              </a:r>
            </a:p>
          </p:txBody>
        </p:sp>
        <p:sp>
          <p:nvSpPr>
            <p:cNvPr id="186404" name="Text Box 59"/>
            <p:cNvSpPr txBox="1">
              <a:spLocks noChangeArrowheads="1"/>
            </p:cNvSpPr>
            <p:nvPr/>
          </p:nvSpPr>
          <p:spPr bwMode="gray">
            <a:xfrm>
              <a:off x="3197"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ja-JP" altLang="en-US" sz="900">
                  <a:solidFill>
                    <a:srgbClr val="000000"/>
                  </a:solidFill>
                  <a:ea typeface="HGP創英角ｺﾞｼｯｸUB" pitchFamily="50" charset="-128"/>
                </a:rPr>
                <a:t>並列デバッガー</a:t>
              </a:r>
            </a:p>
          </p:txBody>
        </p:sp>
        <p:sp>
          <p:nvSpPr>
            <p:cNvPr id="186405" name="Text Box 60"/>
            <p:cNvSpPr txBox="1">
              <a:spLocks noChangeArrowheads="1"/>
            </p:cNvSpPr>
            <p:nvPr/>
          </p:nvSpPr>
          <p:spPr bwMode="gray">
            <a:xfrm>
              <a:off x="4150" y="1808"/>
              <a:ext cx="862" cy="134"/>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900" b="1">
                  <a:solidFill>
                    <a:srgbClr val="000000"/>
                  </a:solidFill>
                  <a:ea typeface="HGP創英角ｺﾞｼｯｸUB" pitchFamily="50" charset="-128"/>
                </a:rPr>
                <a:t>CAE</a:t>
              </a:r>
              <a:r>
                <a:rPr lang="ja-JP" altLang="en-US" sz="900">
                  <a:solidFill>
                    <a:srgbClr val="000000"/>
                  </a:solidFill>
                  <a:ea typeface="HGP創英角ｺﾞｼｯｸUB" pitchFamily="50" charset="-128"/>
                </a:rPr>
                <a:t>統合環境</a:t>
              </a:r>
            </a:p>
          </p:txBody>
        </p:sp>
        <p:sp>
          <p:nvSpPr>
            <p:cNvPr id="186406" name="Text Box 63"/>
            <p:cNvSpPr txBox="1">
              <a:spLocks noChangeArrowheads="1"/>
            </p:cNvSpPr>
            <p:nvPr/>
          </p:nvSpPr>
          <p:spPr bwMode="gray">
            <a:xfrm>
              <a:off x="2245" y="1917"/>
              <a:ext cx="862" cy="161"/>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200" b="1">
                  <a:solidFill>
                    <a:srgbClr val="00B4A0"/>
                  </a:solidFill>
                  <a:ea typeface="HGP創英角ｺﾞｼｯｸUB" pitchFamily="50" charset="-128"/>
                </a:rPr>
                <a:t>NumericFactory</a:t>
              </a:r>
            </a:p>
          </p:txBody>
        </p:sp>
        <p:sp>
          <p:nvSpPr>
            <p:cNvPr id="186407" name="Text Box 64"/>
            <p:cNvSpPr txBox="1">
              <a:spLocks noChangeArrowheads="1"/>
            </p:cNvSpPr>
            <p:nvPr/>
          </p:nvSpPr>
          <p:spPr bwMode="gray">
            <a:xfrm>
              <a:off x="3198" y="1909"/>
              <a:ext cx="862" cy="161"/>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200" b="1">
                  <a:solidFill>
                    <a:srgbClr val="00B4A0"/>
                  </a:solidFill>
                  <a:ea typeface="HGP創英角ｺﾞｼｯｸUB" pitchFamily="50" charset="-128"/>
                </a:rPr>
                <a:t>TotalView</a:t>
              </a:r>
            </a:p>
          </p:txBody>
        </p:sp>
        <p:sp>
          <p:nvSpPr>
            <p:cNvPr id="186408" name="Text Box 65"/>
            <p:cNvSpPr txBox="1">
              <a:spLocks noChangeArrowheads="1"/>
            </p:cNvSpPr>
            <p:nvPr/>
          </p:nvSpPr>
          <p:spPr bwMode="gray">
            <a:xfrm>
              <a:off x="4150" y="1936"/>
              <a:ext cx="907" cy="143"/>
            </a:xfrm>
            <a:prstGeom prst="rect">
              <a:avLst/>
            </a:prstGeom>
            <a:noFill/>
            <a:ln w="38100" algn="ctr">
              <a:noFill/>
              <a:miter lim="800000"/>
              <a:headEnd/>
              <a:tailEnd/>
            </a:ln>
          </p:spPr>
          <p:txBody>
            <a:bodyPr lIns="90000" tIns="46800" rIns="90000" bIns="46800">
              <a:spAutoFit/>
            </a:bodyPr>
            <a:lstStyle/>
            <a:p>
              <a:pPr>
                <a:spcBef>
                  <a:spcPct val="50000"/>
                </a:spcBef>
              </a:pPr>
              <a:r>
                <a:rPr lang="en-US" altLang="ja-JP" sz="1000" b="1">
                  <a:solidFill>
                    <a:srgbClr val="00B4A0"/>
                  </a:solidFill>
                  <a:ea typeface="HGP創英角ｺﾞｼｯｸUB" pitchFamily="50" charset="-128"/>
                </a:rPr>
                <a:t>MD Nastran Desktop</a:t>
              </a:r>
            </a:p>
          </p:txBody>
        </p:sp>
        <p:pic>
          <p:nvPicPr>
            <p:cNvPr id="186409" name="Picture 1" descr="http://www.roguewave.jp/images/totalview-box-140-152.png"/>
            <p:cNvPicPr>
              <a:picLocks noChangeAspect="1" noChangeArrowheads="1"/>
            </p:cNvPicPr>
            <p:nvPr/>
          </p:nvPicPr>
          <p:blipFill>
            <a:blip r:embed="rId11"/>
            <a:srcRect/>
            <a:stretch>
              <a:fillRect/>
            </a:stretch>
          </p:blipFill>
          <p:spPr bwMode="auto">
            <a:xfrm>
              <a:off x="3198" y="2135"/>
              <a:ext cx="334" cy="363"/>
            </a:xfrm>
            <a:prstGeom prst="rect">
              <a:avLst/>
            </a:prstGeom>
            <a:noFill/>
            <a:ln w="9525">
              <a:noFill/>
              <a:miter lim="800000"/>
              <a:headEnd/>
              <a:tailEnd/>
            </a:ln>
          </p:spPr>
        </p:pic>
        <p:pic>
          <p:nvPicPr>
            <p:cNvPr id="186410" name="Picture 2" descr="C:\Documents and Settings\0000011164170\デスクトップ\totalview\totalview.PNG"/>
            <p:cNvPicPr>
              <a:picLocks noChangeAspect="1" noChangeArrowheads="1"/>
            </p:cNvPicPr>
            <p:nvPr/>
          </p:nvPicPr>
          <p:blipFill>
            <a:blip r:embed="rId12"/>
            <a:srcRect b="6184"/>
            <a:stretch>
              <a:fillRect/>
            </a:stretch>
          </p:blipFill>
          <p:spPr bwMode="auto">
            <a:xfrm>
              <a:off x="3560" y="2124"/>
              <a:ext cx="499" cy="362"/>
            </a:xfrm>
            <a:prstGeom prst="rect">
              <a:avLst/>
            </a:prstGeom>
            <a:noFill/>
            <a:ln w="9525">
              <a:noFill/>
              <a:miter lim="800000"/>
              <a:headEnd/>
              <a:tailEnd/>
            </a:ln>
          </p:spPr>
        </p:pic>
        <p:pic>
          <p:nvPicPr>
            <p:cNvPr id="186411" name="Picture 30" descr="C:\Documents and Settings\0000011164170\デスクトップ\md.bmp"/>
            <p:cNvPicPr>
              <a:picLocks noChangeAspect="1" noChangeArrowheads="1"/>
            </p:cNvPicPr>
            <p:nvPr/>
          </p:nvPicPr>
          <p:blipFill>
            <a:blip r:embed="rId13"/>
            <a:srcRect/>
            <a:stretch>
              <a:fillRect/>
            </a:stretch>
          </p:blipFill>
          <p:spPr bwMode="auto">
            <a:xfrm>
              <a:off x="4195" y="2090"/>
              <a:ext cx="789" cy="408"/>
            </a:xfrm>
            <a:prstGeom prst="rect">
              <a:avLst/>
            </a:prstGeom>
            <a:noFill/>
            <a:ln w="9525">
              <a:noFill/>
              <a:miter lim="800000"/>
              <a:headEnd/>
              <a:tailEnd/>
            </a:ln>
          </p:spPr>
        </p:pic>
        <p:pic>
          <p:nvPicPr>
            <p:cNvPr id="186412" name="Picture 71"/>
            <p:cNvPicPr>
              <a:picLocks noChangeAspect="1" noChangeArrowheads="1"/>
            </p:cNvPicPr>
            <p:nvPr/>
          </p:nvPicPr>
          <p:blipFill>
            <a:blip r:embed="rId14"/>
            <a:srcRect t="22115" b="11545"/>
            <a:stretch>
              <a:fillRect/>
            </a:stretch>
          </p:blipFill>
          <p:spPr bwMode="gray">
            <a:xfrm>
              <a:off x="2290" y="2090"/>
              <a:ext cx="769" cy="408"/>
            </a:xfrm>
            <a:prstGeom prst="rect">
              <a:avLst/>
            </a:prstGeom>
            <a:noFill/>
            <a:ln w="38100" algn="ctr">
              <a:noFill/>
              <a:miter lim="800000"/>
              <a:headEnd/>
              <a:tailEnd/>
            </a:ln>
          </p:spPr>
        </p:pic>
        <p:sp>
          <p:nvSpPr>
            <p:cNvPr id="186413" name="AutoShape 55"/>
            <p:cNvSpPr>
              <a:spLocks noChangeArrowheads="1"/>
            </p:cNvSpPr>
            <p:nvPr/>
          </p:nvSpPr>
          <p:spPr bwMode="gray">
            <a:xfrm>
              <a:off x="1565" y="2080"/>
              <a:ext cx="544" cy="1407"/>
            </a:xfrm>
            <a:prstGeom prst="leftArrow">
              <a:avLst>
                <a:gd name="adj1" fmla="val 39583"/>
                <a:gd name="adj2" fmla="val 55514"/>
              </a:avLst>
            </a:prstGeom>
            <a:solidFill>
              <a:srgbClr val="C0C0C0"/>
            </a:solidFill>
            <a:ln w="38100" algn="ctr">
              <a:noFill/>
              <a:miter lim="800000"/>
              <a:headEnd/>
              <a:tailEnd/>
            </a:ln>
          </p:spPr>
          <p:txBody>
            <a:bodyPr wrap="none" lIns="288000" tIns="90000" rIns="288000" bIns="90000" anchor="ctr"/>
            <a:lstStyle/>
            <a:p>
              <a:pPr>
                <a:spcBef>
                  <a:spcPct val="50000"/>
                </a:spcBef>
              </a:pPr>
              <a:endParaRPr lang="ja-JP" altLang="en-US">
                <a:solidFill>
                  <a:srgbClr val="000000"/>
                </a:solidFill>
                <a:ea typeface="HGP創英角ｺﾞｼｯｸUB" pitchFamily="50" charset="-128"/>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20713"/>
          </a:xfrm>
        </p:spPr>
        <p:txBody>
          <a:bodyPr rtlCol="0">
            <a:normAutofit fontScale="90000"/>
          </a:bodyPr>
          <a:lstStyle/>
          <a:p>
            <a:pPr algn="l" fontAlgn="auto">
              <a:spcAft>
                <a:spcPts val="0"/>
              </a:spcAft>
              <a:defRPr/>
            </a:pPr>
            <a:r>
              <a:rPr lang="ja-JP" altLang="en-US" sz="3200" dirty="0" smtClean="0"/>
              <a:t>　　 </a:t>
            </a:r>
            <a:r>
              <a:rPr lang="en-US" altLang="ja-JP" sz="3600" dirty="0" smtClean="0"/>
              <a:t>HPC</a:t>
            </a:r>
            <a:r>
              <a:rPr lang="ja-JP" altLang="en-US" sz="3600" dirty="0" smtClean="0"/>
              <a:t>テックのラインナップ</a:t>
            </a:r>
            <a:endParaRPr lang="ja-JP" altLang="en-US" sz="3600" dirty="0"/>
          </a:p>
        </p:txBody>
      </p:sp>
      <p:sp>
        <p:nvSpPr>
          <p:cNvPr id="3" name="サブタイトル 2"/>
          <p:cNvSpPr>
            <a:spLocks noGrp="1"/>
          </p:cNvSpPr>
          <p:nvPr>
            <p:ph type="subTitle" idx="1"/>
          </p:nvPr>
        </p:nvSpPr>
        <p:spPr>
          <a:xfrm>
            <a:off x="0" y="5732463"/>
            <a:ext cx="9144000" cy="792162"/>
          </a:xfrm>
        </p:spPr>
        <p:txBody>
          <a:bodyPr/>
          <a:lstStyle/>
          <a:p>
            <a:pPr>
              <a:lnSpc>
                <a:spcPct val="120000"/>
              </a:lnSpc>
            </a:pPr>
            <a:r>
              <a:rPr lang="ja-JP" altLang="en-US" sz="3600" smtClean="0">
                <a:solidFill>
                  <a:srgbClr val="FF0000"/>
                </a:solidFill>
              </a:rPr>
              <a:t>ぜひ弊社ブースにお立ち寄り下さい</a:t>
            </a:r>
            <a:endParaRPr lang="en-US" altLang="ja-JP" sz="3600" smtClean="0">
              <a:solidFill>
                <a:schemeClr val="tx1"/>
              </a:solidFill>
            </a:endParaRPr>
          </a:p>
        </p:txBody>
      </p:sp>
      <p:pic>
        <p:nvPicPr>
          <p:cNvPr id="6146" name="Picture 2" descr="http://msp.c.yimg.jp/image?q=tbn:ANd9GcSTih9bWVyOIVlXAQPG0Jg-fAFjoPacTnRJI8ZNf7phz0W_ISOrlUZ6og:http://www.dospara.co.jp/5goods_parts/img/parts/239640.jpg"/>
          <p:cNvPicPr>
            <a:picLocks noChangeAspect="1" noChangeArrowheads="1"/>
          </p:cNvPicPr>
          <p:nvPr/>
        </p:nvPicPr>
        <p:blipFill>
          <a:blip r:embed="rId2"/>
          <a:srcRect/>
          <a:stretch>
            <a:fillRect/>
          </a:stretch>
        </p:blipFill>
        <p:spPr bwMode="auto">
          <a:xfrm>
            <a:off x="1979613" y="2349500"/>
            <a:ext cx="990600" cy="990600"/>
          </a:xfrm>
          <a:prstGeom prst="rect">
            <a:avLst/>
          </a:prstGeom>
          <a:noFill/>
          <a:ln w="9525">
            <a:noFill/>
            <a:miter lim="800000"/>
            <a:headEnd/>
            <a:tailEnd/>
          </a:ln>
        </p:spPr>
      </p:pic>
      <p:pic>
        <p:nvPicPr>
          <p:cNvPr id="161796" name="図 12" descr="logo2.png"/>
          <p:cNvPicPr>
            <a:picLocks noChangeAspect="1" noChangeArrowheads="1"/>
          </p:cNvPicPr>
          <p:nvPr/>
        </p:nvPicPr>
        <p:blipFill>
          <a:blip r:embed="rId3"/>
          <a:srcRect/>
          <a:stretch>
            <a:fillRect/>
          </a:stretch>
        </p:blipFill>
        <p:spPr bwMode="auto">
          <a:xfrm>
            <a:off x="0" y="0"/>
            <a:ext cx="611188" cy="639763"/>
          </a:xfrm>
          <a:prstGeom prst="rect">
            <a:avLst/>
          </a:prstGeom>
          <a:noFill/>
          <a:ln w="9525">
            <a:noFill/>
            <a:miter lim="800000"/>
            <a:headEnd/>
            <a:tailEnd/>
          </a:ln>
        </p:spPr>
      </p:pic>
      <p:pic>
        <p:nvPicPr>
          <p:cNvPr id="14" name="図 13"/>
          <p:cNvPicPr>
            <a:picLocks noChangeAspect="1" noChangeArrowheads="1"/>
          </p:cNvPicPr>
          <p:nvPr/>
        </p:nvPicPr>
        <p:blipFill>
          <a:blip r:embed="rId4"/>
          <a:srcRect/>
          <a:stretch>
            <a:fillRect/>
          </a:stretch>
        </p:blipFill>
        <p:spPr bwMode="auto">
          <a:xfrm>
            <a:off x="0" y="4005263"/>
            <a:ext cx="1763713" cy="1655762"/>
          </a:xfrm>
          <a:prstGeom prst="rect">
            <a:avLst/>
          </a:prstGeom>
          <a:noFill/>
          <a:ln w="9525">
            <a:noFill/>
            <a:miter lim="800000"/>
            <a:headEnd/>
            <a:tailEnd/>
          </a:ln>
        </p:spPr>
      </p:pic>
      <p:pic>
        <p:nvPicPr>
          <p:cNvPr id="1026" name="Picture 2" descr="http://msp.c.yimg.jp/image?q=tbn:ANd9GcTYS0YotHJBMFOQ1_DdFA4SXCabKFkhUL0aEPsBvDX8SGSZ04_do4Ua4w:http://used.dospara.co.jp/img/item/manual/RWEB_81250000018808.jpg"/>
          <p:cNvPicPr>
            <a:picLocks noChangeAspect="1" noChangeArrowheads="1"/>
          </p:cNvPicPr>
          <p:nvPr/>
        </p:nvPicPr>
        <p:blipFill>
          <a:blip r:embed="rId5"/>
          <a:srcRect/>
          <a:stretch>
            <a:fillRect/>
          </a:stretch>
        </p:blipFill>
        <p:spPr bwMode="auto">
          <a:xfrm>
            <a:off x="250825" y="2276475"/>
            <a:ext cx="1104900" cy="1104900"/>
          </a:xfrm>
          <a:prstGeom prst="rect">
            <a:avLst/>
          </a:prstGeom>
          <a:noFill/>
          <a:ln w="9525">
            <a:noFill/>
            <a:miter lim="800000"/>
            <a:headEnd/>
            <a:tailEnd/>
          </a:ln>
        </p:spPr>
      </p:pic>
      <p:pic>
        <p:nvPicPr>
          <p:cNvPr id="12" name="図 11"/>
          <p:cNvPicPr>
            <a:picLocks noChangeAspect="1" noChangeArrowheads="1"/>
          </p:cNvPicPr>
          <p:nvPr/>
        </p:nvPicPr>
        <p:blipFill>
          <a:blip r:embed="rId6"/>
          <a:srcRect/>
          <a:stretch>
            <a:fillRect/>
          </a:stretch>
        </p:blipFill>
        <p:spPr bwMode="auto">
          <a:xfrm>
            <a:off x="1835150" y="4076700"/>
            <a:ext cx="1482725" cy="1552575"/>
          </a:xfrm>
          <a:prstGeom prst="rect">
            <a:avLst/>
          </a:prstGeom>
          <a:noFill/>
          <a:ln w="9525">
            <a:noFill/>
            <a:miter lim="800000"/>
            <a:headEnd/>
            <a:tailEnd/>
          </a:ln>
        </p:spPr>
      </p:pic>
      <p:pic>
        <p:nvPicPr>
          <p:cNvPr id="16" name="Picture 35" descr="GPU-7046GT-TRF"/>
          <p:cNvPicPr>
            <a:picLocks noChangeAspect="1" noChangeArrowheads="1"/>
          </p:cNvPicPr>
          <p:nvPr/>
        </p:nvPicPr>
        <p:blipFill>
          <a:blip r:embed="rId7"/>
          <a:srcRect/>
          <a:stretch>
            <a:fillRect/>
          </a:stretch>
        </p:blipFill>
        <p:spPr bwMode="auto">
          <a:xfrm>
            <a:off x="3348038" y="4149725"/>
            <a:ext cx="2395537" cy="1295400"/>
          </a:xfrm>
          <a:prstGeom prst="rect">
            <a:avLst/>
          </a:prstGeom>
          <a:noFill/>
          <a:ln w="9525">
            <a:noFill/>
            <a:miter lim="800000"/>
            <a:headEnd/>
            <a:tailEnd/>
          </a:ln>
        </p:spPr>
      </p:pic>
      <p:pic>
        <p:nvPicPr>
          <p:cNvPr id="17" name="図 16"/>
          <p:cNvPicPr>
            <a:picLocks noChangeAspect="1" noChangeArrowheads="1"/>
          </p:cNvPicPr>
          <p:nvPr/>
        </p:nvPicPr>
        <p:blipFill>
          <a:blip r:embed="rId8"/>
          <a:srcRect/>
          <a:stretch>
            <a:fillRect/>
          </a:stretch>
        </p:blipFill>
        <p:spPr bwMode="auto">
          <a:xfrm>
            <a:off x="5651500" y="3933825"/>
            <a:ext cx="2081213" cy="1706563"/>
          </a:xfrm>
          <a:prstGeom prst="rect">
            <a:avLst/>
          </a:prstGeom>
          <a:noFill/>
          <a:ln w="9525">
            <a:noFill/>
            <a:miter lim="800000"/>
            <a:headEnd/>
            <a:tailEnd/>
          </a:ln>
        </p:spPr>
      </p:pic>
      <p:pic>
        <p:nvPicPr>
          <p:cNvPr id="18" name="Picture 2" descr="6016GT-TF-FM205"/>
          <p:cNvPicPr>
            <a:picLocks noChangeAspect="1" noChangeArrowheads="1"/>
          </p:cNvPicPr>
          <p:nvPr/>
        </p:nvPicPr>
        <p:blipFill>
          <a:blip r:embed="rId9"/>
          <a:srcRect/>
          <a:stretch>
            <a:fillRect/>
          </a:stretch>
        </p:blipFill>
        <p:spPr bwMode="auto">
          <a:xfrm>
            <a:off x="7532688" y="4076700"/>
            <a:ext cx="1611312" cy="1223963"/>
          </a:xfrm>
          <a:prstGeom prst="rect">
            <a:avLst/>
          </a:prstGeom>
          <a:noFill/>
          <a:ln w="9525">
            <a:noFill/>
            <a:miter lim="800000"/>
            <a:headEnd/>
            <a:tailEnd/>
          </a:ln>
        </p:spPr>
      </p:pic>
      <p:sp>
        <p:nvSpPr>
          <p:cNvPr id="19" name="サブタイトル 2"/>
          <p:cNvSpPr txBox="1">
            <a:spLocks/>
          </p:cNvSpPr>
          <p:nvPr/>
        </p:nvSpPr>
        <p:spPr>
          <a:xfrm>
            <a:off x="0" y="1916113"/>
            <a:ext cx="9144000" cy="504825"/>
          </a:xfrm>
          <a:prstGeom prst="rect">
            <a:avLst/>
          </a:prstGeom>
        </p:spPr>
        <p:txBody>
          <a:bodyPr>
            <a:normAutofit lnSpcReduction="10000"/>
          </a:bodyPr>
          <a:lstStyle/>
          <a:p>
            <a:pPr algn="ctr" fontAlgn="auto">
              <a:lnSpc>
                <a:spcPct val="120000"/>
              </a:lnSpc>
              <a:spcBef>
                <a:spcPct val="20000"/>
              </a:spcBef>
              <a:spcAft>
                <a:spcPts val="0"/>
              </a:spcAft>
              <a:buFont typeface="Arial" pitchFamily="34" charset="0"/>
              <a:buNone/>
              <a:defRPr/>
            </a:pPr>
            <a:r>
              <a:rPr lang="ja-JP" altLang="en-US" sz="2400" dirty="0">
                <a:solidFill>
                  <a:srgbClr val="FF0000"/>
                </a:solidFill>
                <a:latin typeface="+mn-lt"/>
                <a:ea typeface="+mn-ea"/>
              </a:rPr>
              <a:t>計算機用パーツのトレンド・機能を把握し、全世界から取り寄せます</a:t>
            </a:r>
            <a:endParaRPr lang="ja-JP" altLang="en-US" sz="2400" dirty="0">
              <a:latin typeface="+mn-lt"/>
              <a:ea typeface="+mn-ea"/>
            </a:endParaRPr>
          </a:p>
        </p:txBody>
      </p:sp>
      <p:sp>
        <p:nvSpPr>
          <p:cNvPr id="20" name="サブタイトル 2"/>
          <p:cNvSpPr txBox="1">
            <a:spLocks/>
          </p:cNvSpPr>
          <p:nvPr/>
        </p:nvSpPr>
        <p:spPr>
          <a:xfrm>
            <a:off x="0" y="981075"/>
            <a:ext cx="9144000" cy="503238"/>
          </a:xfrm>
          <a:prstGeom prst="rect">
            <a:avLst/>
          </a:prstGeom>
        </p:spPr>
        <p:txBody>
          <a:bodyPr>
            <a:normAutofit lnSpcReduction="10000"/>
          </a:bodyPr>
          <a:lstStyle/>
          <a:p>
            <a:pPr algn="ctr" fontAlgn="auto">
              <a:lnSpc>
                <a:spcPct val="120000"/>
              </a:lnSpc>
              <a:spcBef>
                <a:spcPct val="20000"/>
              </a:spcBef>
              <a:spcAft>
                <a:spcPts val="0"/>
              </a:spcAft>
              <a:buFont typeface="Arial" pitchFamily="34" charset="0"/>
              <a:buNone/>
              <a:defRPr/>
            </a:pPr>
            <a:r>
              <a:rPr lang="en-US" altLang="ja-JP" sz="2400" dirty="0">
                <a:solidFill>
                  <a:srgbClr val="FF0000"/>
                </a:solidFill>
                <a:latin typeface="+mn-lt"/>
                <a:ea typeface="+mn-ea"/>
              </a:rPr>
              <a:t>CPU</a:t>
            </a:r>
            <a:r>
              <a:rPr lang="ja-JP" altLang="en-US" sz="2400" dirty="0">
                <a:solidFill>
                  <a:srgbClr val="FF0000"/>
                </a:solidFill>
                <a:latin typeface="+mn-lt"/>
                <a:ea typeface="+mn-ea"/>
              </a:rPr>
              <a:t>・</a:t>
            </a:r>
            <a:r>
              <a:rPr lang="en-US" altLang="ja-JP" sz="2400" dirty="0">
                <a:solidFill>
                  <a:srgbClr val="FF0000"/>
                </a:solidFill>
                <a:latin typeface="+mn-lt"/>
                <a:ea typeface="+mn-ea"/>
              </a:rPr>
              <a:t>GPGPU</a:t>
            </a:r>
            <a:r>
              <a:rPr lang="ja-JP" altLang="en-US" sz="2400" dirty="0">
                <a:solidFill>
                  <a:srgbClr val="FF0000"/>
                </a:solidFill>
                <a:latin typeface="+mn-lt"/>
                <a:ea typeface="+mn-ea"/>
              </a:rPr>
              <a:t>問わず、あらゆる科学計算に対応致します</a:t>
            </a:r>
            <a:endParaRPr lang="en-US" altLang="ja-JP" sz="2400" dirty="0">
              <a:latin typeface="+mn-lt"/>
              <a:ea typeface="+mn-ea"/>
            </a:endParaRPr>
          </a:p>
        </p:txBody>
      </p:sp>
      <p:pic>
        <p:nvPicPr>
          <p:cNvPr id="21" name="図 20"/>
          <p:cNvPicPr>
            <a:picLocks noChangeAspect="1" noChangeArrowheads="1"/>
          </p:cNvPicPr>
          <p:nvPr/>
        </p:nvPicPr>
        <p:blipFill>
          <a:blip r:embed="rId10"/>
          <a:srcRect/>
          <a:stretch>
            <a:fillRect/>
          </a:stretch>
        </p:blipFill>
        <p:spPr bwMode="auto">
          <a:xfrm>
            <a:off x="3348038" y="2565400"/>
            <a:ext cx="1619250" cy="401638"/>
          </a:xfrm>
          <a:prstGeom prst="rect">
            <a:avLst/>
          </a:prstGeom>
          <a:noFill/>
          <a:ln w="9525">
            <a:noFill/>
            <a:miter lim="800000"/>
            <a:headEnd/>
            <a:tailEnd/>
          </a:ln>
        </p:spPr>
      </p:pic>
      <p:pic>
        <p:nvPicPr>
          <p:cNvPr id="22" name="Picture 7"/>
          <p:cNvPicPr>
            <a:picLocks noChangeAspect="1" noChangeArrowheads="1"/>
          </p:cNvPicPr>
          <p:nvPr/>
        </p:nvPicPr>
        <p:blipFill>
          <a:blip r:embed="rId11"/>
          <a:srcRect/>
          <a:stretch>
            <a:fillRect/>
          </a:stretch>
        </p:blipFill>
        <p:spPr bwMode="auto">
          <a:xfrm>
            <a:off x="5148263" y="2349500"/>
            <a:ext cx="1239837" cy="836613"/>
          </a:xfrm>
          <a:prstGeom prst="rect">
            <a:avLst/>
          </a:prstGeom>
          <a:noFill/>
          <a:ln w="9525">
            <a:noFill/>
            <a:miter lim="800000"/>
            <a:headEnd/>
            <a:tailEnd/>
          </a:ln>
        </p:spPr>
      </p:pic>
      <p:pic>
        <p:nvPicPr>
          <p:cNvPr id="23" name="図 22"/>
          <p:cNvPicPr>
            <a:picLocks noChangeAspect="1"/>
          </p:cNvPicPr>
          <p:nvPr/>
        </p:nvPicPr>
        <p:blipFill>
          <a:blip r:embed="rId12"/>
          <a:srcRect/>
          <a:stretch>
            <a:fillRect/>
          </a:stretch>
        </p:blipFill>
        <p:spPr bwMode="auto">
          <a:xfrm>
            <a:off x="7885113" y="2276475"/>
            <a:ext cx="1258887" cy="1258888"/>
          </a:xfrm>
          <a:prstGeom prst="rect">
            <a:avLst/>
          </a:prstGeom>
          <a:noFill/>
          <a:ln w="9525">
            <a:noFill/>
            <a:miter lim="800000"/>
            <a:headEnd/>
            <a:tailEnd/>
          </a:ln>
        </p:spPr>
      </p:pic>
      <p:pic>
        <p:nvPicPr>
          <p:cNvPr id="24" name="図 23" descr="Clipboard01-1.png"/>
          <p:cNvPicPr>
            <a:picLocks noChangeAspect="1" noChangeArrowheads="1"/>
          </p:cNvPicPr>
          <p:nvPr/>
        </p:nvPicPr>
        <p:blipFill>
          <a:blip r:embed="rId13"/>
          <a:srcRect/>
          <a:stretch>
            <a:fillRect/>
          </a:stretch>
        </p:blipFill>
        <p:spPr bwMode="auto">
          <a:xfrm>
            <a:off x="6732588" y="2565400"/>
            <a:ext cx="1114425" cy="447675"/>
          </a:xfrm>
          <a:prstGeom prst="rect">
            <a:avLst/>
          </a:prstGeom>
          <a:noFill/>
          <a:ln w="9525">
            <a:noFill/>
            <a:miter lim="800000"/>
            <a:headEnd/>
            <a:tailEnd/>
          </a:ln>
        </p:spPr>
      </p:pic>
      <p:sp>
        <p:nvSpPr>
          <p:cNvPr id="25" name="サブタイトル 2"/>
          <p:cNvSpPr txBox="1">
            <a:spLocks/>
          </p:cNvSpPr>
          <p:nvPr/>
        </p:nvSpPr>
        <p:spPr>
          <a:xfrm>
            <a:off x="0" y="3573463"/>
            <a:ext cx="9144000" cy="503237"/>
          </a:xfrm>
          <a:prstGeom prst="rect">
            <a:avLst/>
          </a:prstGeom>
        </p:spPr>
        <p:txBody>
          <a:bodyPr>
            <a:normAutofit lnSpcReduction="10000"/>
          </a:bodyPr>
          <a:lstStyle/>
          <a:p>
            <a:pPr algn="ctr" fontAlgn="auto">
              <a:lnSpc>
                <a:spcPct val="120000"/>
              </a:lnSpc>
              <a:spcBef>
                <a:spcPct val="20000"/>
              </a:spcBef>
              <a:spcAft>
                <a:spcPts val="0"/>
              </a:spcAft>
              <a:buFont typeface="Arial" pitchFamily="34" charset="0"/>
              <a:buNone/>
              <a:defRPr/>
            </a:pPr>
            <a:r>
              <a:rPr lang="ja-JP" altLang="en-US" sz="2400" dirty="0">
                <a:solidFill>
                  <a:srgbClr val="FF0000"/>
                </a:solidFill>
                <a:latin typeface="+mn-lt"/>
                <a:ea typeface="+mn-ea"/>
              </a:rPr>
              <a:t>高品位な科学計算用計算機をご提供します</a:t>
            </a:r>
            <a:endParaRPr lang="en-US" altLang="ja-JP" sz="240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wipe(down)">
                                      <p:cBhvr>
                                        <p:cTn id="15" dur="500"/>
                                        <p:tgtEl>
                                          <p:spTgt spid="614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par>
                          <p:cTn id="45" fill="hold">
                            <p:stCondLst>
                              <p:cond delay="1500"/>
                            </p:stCondLst>
                            <p:childTnLst>
                              <p:par>
                                <p:cTn id="46" presetID="22" presetClass="entr" presetSubtype="4"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par>
                          <p:cTn id="53" fill="hold">
                            <p:stCondLst>
                              <p:cond delay="2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wipe(down)">
                                      <p:cBhvr>
                                        <p:cTn id="6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4"/>
          <p:cNvSpPr>
            <a:spLocks noGrp="1" noChangeArrowheads="1"/>
          </p:cNvSpPr>
          <p:nvPr>
            <p:ph type="ftr" sz="quarter" idx="10"/>
          </p:nvPr>
        </p:nvSpPr>
        <p:spPr>
          <a:noFill/>
        </p:spPr>
        <p:txBody>
          <a:bodyPr/>
          <a:lstStyle/>
          <a:p>
            <a:pPr fontAlgn="base">
              <a:spcAft>
                <a:spcPct val="0"/>
              </a:spcAft>
            </a:pPr>
            <a:r>
              <a:rPr lang="en-US" altLang="ja-JP" smtClean="0"/>
              <a:t>© NEC Corporation 2012</a:t>
            </a:r>
          </a:p>
        </p:txBody>
      </p:sp>
      <p:sp>
        <p:nvSpPr>
          <p:cNvPr id="187394" name="Rectangle 13"/>
          <p:cNvSpPr>
            <a:spLocks noGrp="1" noChangeArrowheads="1"/>
          </p:cNvSpPr>
          <p:nvPr>
            <p:ph type="sldNum" sz="quarter" idx="11"/>
          </p:nvPr>
        </p:nvSpPr>
        <p:spPr>
          <a:noFill/>
        </p:spPr>
        <p:txBody>
          <a:bodyPr/>
          <a:lstStyle/>
          <a:p>
            <a:pPr fontAlgn="base">
              <a:spcAft>
                <a:spcPct val="0"/>
              </a:spcAft>
            </a:pPr>
            <a:r>
              <a:rPr lang="en-US" altLang="ja-JP" smtClean="0"/>
              <a:t>Page 2</a:t>
            </a:r>
          </a:p>
        </p:txBody>
      </p:sp>
      <p:sp>
        <p:nvSpPr>
          <p:cNvPr id="187395" name="Rectangle 2"/>
          <p:cNvSpPr>
            <a:spLocks noGrp="1" noChangeArrowheads="1"/>
          </p:cNvSpPr>
          <p:nvPr>
            <p:ph type="title"/>
          </p:nvPr>
        </p:nvSpPr>
        <p:spPr/>
        <p:txBody>
          <a:bodyPr/>
          <a:lstStyle/>
          <a:p>
            <a:r>
              <a:rPr lang="en-US" altLang="ja-JP" b="1" smtClean="0"/>
              <a:t>NEC LX</a:t>
            </a:r>
            <a:r>
              <a:rPr lang="ja-JP" altLang="en-US" smtClean="0"/>
              <a:t>シリーズ最新サーバラインナップ</a:t>
            </a:r>
            <a:endParaRPr lang="en-US" altLang="ja-JP" b="1" smtClean="0"/>
          </a:p>
        </p:txBody>
      </p:sp>
      <p:sp>
        <p:nvSpPr>
          <p:cNvPr id="187396" name="Text Box 56"/>
          <p:cNvSpPr txBox="1">
            <a:spLocks noChangeArrowheads="1"/>
          </p:cNvSpPr>
          <p:nvPr/>
        </p:nvSpPr>
        <p:spPr bwMode="gray">
          <a:xfrm>
            <a:off x="3851275" y="5184775"/>
            <a:ext cx="1395413" cy="623888"/>
          </a:xfrm>
          <a:prstGeom prst="rect">
            <a:avLst/>
          </a:prstGeom>
          <a:noFill/>
          <a:ln w="38100" algn="ctr">
            <a:noFill/>
            <a:miter lim="800000"/>
            <a:headEnd/>
            <a:tailEnd/>
          </a:ln>
        </p:spPr>
        <p:txBody>
          <a:bodyPr lIns="90000" tIns="46800" rIns="90000" bIns="46800">
            <a:spAutoFit/>
          </a:bodyPr>
          <a:lstStyle/>
          <a:p>
            <a:pPr>
              <a:spcBef>
                <a:spcPct val="50000"/>
              </a:spcBef>
            </a:pPr>
            <a:endParaRPr lang="ja-JP" altLang="en-US" sz="1400">
              <a:solidFill>
                <a:srgbClr val="FFFFFF"/>
              </a:solidFill>
              <a:ea typeface="HGP創英角ｺﾞｼｯｸUB" pitchFamily="50" charset="-128"/>
            </a:endParaRPr>
          </a:p>
          <a:p>
            <a:pPr>
              <a:spcBef>
                <a:spcPct val="50000"/>
              </a:spcBef>
            </a:pPr>
            <a:r>
              <a:rPr lang="en-US" altLang="ja-JP" sz="1400" b="1">
                <a:solidFill>
                  <a:srgbClr val="FFFFFF"/>
                </a:solidFill>
                <a:ea typeface="HGP創英角ｺﾞｼｯｸUB" pitchFamily="50" charset="-128"/>
              </a:rPr>
              <a:t>FDR</a:t>
            </a:r>
            <a:r>
              <a:rPr lang="ja-JP" altLang="en-US" sz="1400">
                <a:solidFill>
                  <a:srgbClr val="FFFFFF"/>
                </a:solidFill>
                <a:ea typeface="HGP創英角ｺﾞｼｯｸUB" pitchFamily="50" charset="-128"/>
              </a:rPr>
              <a:t>規格対応</a:t>
            </a:r>
          </a:p>
        </p:txBody>
      </p:sp>
      <p:sp>
        <p:nvSpPr>
          <p:cNvPr id="187397" name="Rectangle 61"/>
          <p:cNvSpPr>
            <a:spLocks noChangeArrowheads="1"/>
          </p:cNvSpPr>
          <p:nvPr/>
        </p:nvSpPr>
        <p:spPr bwMode="auto">
          <a:xfrm>
            <a:off x="152400" y="908050"/>
            <a:ext cx="8515350" cy="1206500"/>
          </a:xfrm>
          <a:prstGeom prst="rect">
            <a:avLst/>
          </a:prstGeom>
          <a:noFill/>
          <a:ln w="9525">
            <a:noFill/>
            <a:miter lim="800000"/>
            <a:headEnd/>
            <a:tailEnd/>
          </a:ln>
        </p:spPr>
        <p:txBody>
          <a:bodyPr/>
          <a:lstStyle/>
          <a:p>
            <a:pPr marL="268288" indent="-268288" eaLnBrk="0" hangingPunct="0">
              <a:spcBef>
                <a:spcPct val="20000"/>
              </a:spcBef>
              <a:buClr>
                <a:srgbClr val="00B4A0"/>
              </a:buClr>
              <a:buFont typeface="Arial" charset="0"/>
              <a:buChar char="▌"/>
            </a:pPr>
            <a:r>
              <a:rPr lang="en-US" altLang="ja-JP" sz="2000" b="1">
                <a:solidFill>
                  <a:srgbClr val="000000"/>
                </a:solidFill>
                <a:ea typeface="HG創英角ｺﾞｼｯｸUB" pitchFamily="49" charset="-128"/>
              </a:rPr>
              <a:t>LX</a:t>
            </a:r>
            <a:r>
              <a:rPr lang="ja-JP" altLang="en-US" sz="2000">
                <a:solidFill>
                  <a:srgbClr val="000000"/>
                </a:solidFill>
                <a:ea typeface="HG創英角ｺﾞｼｯｸUB" pitchFamily="49" charset="-128"/>
              </a:rPr>
              <a:t>シリーズ 計算サーバ特徴</a:t>
            </a:r>
          </a:p>
          <a:p>
            <a:pPr marL="447675" lvl="1" eaLnBrk="0" hangingPunct="0">
              <a:spcBef>
                <a:spcPct val="20000"/>
              </a:spcBef>
              <a:buClr>
                <a:srgbClr val="00B4A0"/>
              </a:buClr>
              <a:buFont typeface="Wingdings" pitchFamily="2" charset="2"/>
              <a:buChar char="l"/>
            </a:pPr>
            <a:r>
              <a:rPr lang="ja-JP" altLang="en-US">
                <a:solidFill>
                  <a:srgbClr val="000000"/>
                </a:solidFill>
                <a:ea typeface="HG創英角ｺﾞｼｯｸUB" pitchFamily="49" charset="-128"/>
              </a:rPr>
              <a:t>最新インテル</a:t>
            </a:r>
            <a:r>
              <a:rPr lang="en-US" altLang="ja-JP" b="1">
                <a:solidFill>
                  <a:srgbClr val="000000"/>
                </a:solidFill>
                <a:ea typeface="HGP創英角ｺﾞｼｯｸUB" pitchFamily="50" charset="-128"/>
              </a:rPr>
              <a:t>®</a:t>
            </a:r>
            <a:r>
              <a:rPr lang="en-US" altLang="ja-JP" b="1">
                <a:solidFill>
                  <a:srgbClr val="000000"/>
                </a:solidFill>
                <a:ea typeface="HG創英角ｺﾞｼｯｸUB" pitchFamily="49" charset="-128"/>
              </a:rPr>
              <a:t> Xeon</a:t>
            </a:r>
            <a:r>
              <a:rPr lang="en-US" altLang="ja-JP" b="1">
                <a:solidFill>
                  <a:srgbClr val="000000"/>
                </a:solidFill>
                <a:ea typeface="HGP創英角ｺﾞｼｯｸUB" pitchFamily="50" charset="-128"/>
              </a:rPr>
              <a:t>®</a:t>
            </a:r>
            <a:r>
              <a:rPr lang="ja-JP" altLang="en-US">
                <a:solidFill>
                  <a:srgbClr val="000000"/>
                </a:solidFill>
                <a:ea typeface="HG創英角ｺﾞｼｯｸUB" pitchFamily="49" charset="-128"/>
              </a:rPr>
              <a:t>プロセッサー </a:t>
            </a:r>
            <a:r>
              <a:rPr lang="en-US" altLang="en-US" b="1">
                <a:solidFill>
                  <a:srgbClr val="000000"/>
                </a:solidFill>
                <a:ea typeface="HGP創英角ｺﾞｼｯｸUB" pitchFamily="50" charset="-128"/>
              </a:rPr>
              <a:t>E5-2600</a:t>
            </a:r>
            <a:r>
              <a:rPr lang="en-US" altLang="en-US">
                <a:solidFill>
                  <a:srgbClr val="000000"/>
                </a:solidFill>
                <a:latin typeface="HGP創英角ｺﾞｼｯｸUB" pitchFamily="50" charset="-128"/>
                <a:ea typeface="HGP創英角ｺﾞｼｯｸUB" pitchFamily="50" charset="-128"/>
              </a:rPr>
              <a:t>製品ファミリー</a:t>
            </a:r>
            <a:r>
              <a:rPr lang="ja-JP" altLang="en-US">
                <a:solidFill>
                  <a:srgbClr val="000000"/>
                </a:solidFill>
                <a:latin typeface="HGP創英角ｺﾞｼｯｸUB" pitchFamily="50" charset="-128"/>
                <a:ea typeface="HGP創英角ｺﾞｼｯｸUB" pitchFamily="50" charset="-128"/>
              </a:rPr>
              <a:t>対応。</a:t>
            </a:r>
          </a:p>
          <a:p>
            <a:pPr marL="447675" lvl="1" eaLnBrk="0" hangingPunct="0">
              <a:spcBef>
                <a:spcPct val="20000"/>
              </a:spcBef>
              <a:buClr>
                <a:srgbClr val="00B4A0"/>
              </a:buClr>
              <a:buFont typeface="Wingdings" pitchFamily="2" charset="2"/>
              <a:buChar char="l"/>
            </a:pPr>
            <a:r>
              <a:rPr lang="ja-JP" altLang="en-US">
                <a:solidFill>
                  <a:srgbClr val="000000"/>
                </a:solidFill>
                <a:latin typeface="HGP創英角ｺﾞｼｯｸUB" pitchFamily="50" charset="-128"/>
                <a:ea typeface="HGP創英角ｺﾞｼｯｸUB" pitchFamily="50" charset="-128"/>
              </a:rPr>
              <a:t>高密度実装を実現。</a:t>
            </a:r>
          </a:p>
          <a:p>
            <a:pPr marL="447675" lvl="1" eaLnBrk="0" hangingPunct="0">
              <a:spcBef>
                <a:spcPct val="20000"/>
              </a:spcBef>
              <a:buClr>
                <a:srgbClr val="00B4A0"/>
              </a:buClr>
              <a:buFont typeface="Wingdings" pitchFamily="2" charset="2"/>
              <a:buChar char="l"/>
            </a:pPr>
            <a:r>
              <a:rPr lang="ja-JP" altLang="en-US">
                <a:solidFill>
                  <a:srgbClr val="000000"/>
                </a:solidFill>
                <a:latin typeface="HGP創英角ｺﾞｼｯｸUB" pitchFamily="50" charset="-128"/>
                <a:ea typeface="HGP創英角ｺﾞｼｯｸUB" pitchFamily="50" charset="-128"/>
              </a:rPr>
              <a:t>高効率電源を全モデルに採用。</a:t>
            </a:r>
          </a:p>
        </p:txBody>
      </p:sp>
      <p:graphicFrame>
        <p:nvGraphicFramePr>
          <p:cNvPr id="27991" name="Group 343"/>
          <p:cNvGraphicFramePr>
            <a:graphicFrameLocks noGrp="1"/>
          </p:cNvGraphicFramePr>
          <p:nvPr>
            <p:ph sz="half" idx="2"/>
          </p:nvPr>
        </p:nvGraphicFramePr>
        <p:xfrm>
          <a:off x="341313" y="2349500"/>
          <a:ext cx="8281987" cy="3943350"/>
        </p:xfrm>
        <a:graphic>
          <a:graphicData uri="http://schemas.openxmlformats.org/drawingml/2006/table">
            <a:tbl>
              <a:tblPr/>
              <a:tblGrid>
                <a:gridCol w="1417637"/>
                <a:gridCol w="2273300"/>
                <a:gridCol w="2262188"/>
                <a:gridCol w="2328862"/>
              </a:tblGrid>
              <a:tr h="44926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モデル名</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2U-Twin</a:t>
                      </a:r>
                      <a:r>
                        <a:rPr kumimoji="1" lang="en-US" altLang="ja-JP" sz="1200" b="1" i="0" u="none" strike="noStrike" cap="none" normalizeH="0" baseline="30000" smtClean="0">
                          <a:ln>
                            <a:noFill/>
                          </a:ln>
                          <a:solidFill>
                            <a:schemeClr val="bg1"/>
                          </a:solidFill>
                          <a:effectLst/>
                          <a:latin typeface="Arial" pitchFamily="34" charset="0"/>
                          <a:ea typeface="HGP創英角ｺﾞｼｯｸUB" pitchFamily="50" charset="-128"/>
                        </a:rPr>
                        <a:t>2</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[406Rd-2]</a:t>
                      </a:r>
                      <a:b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2U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シャーシに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ノード搭載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1U-GPU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[104Rd-1G]</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r>
                      <a:b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r>
                        <a:rPr kumimoji="1" lang="en-US" altLang="ja-JP" sz="1200" b="0" i="0" u="none" strike="noStrike" cap="none" normalizeH="0" baseline="0" smtClean="0">
                          <a:ln>
                            <a:noFill/>
                          </a:ln>
                          <a:solidFill>
                            <a:schemeClr val="bg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3</a:t>
                      </a:r>
                      <a:r>
                        <a:rPr kumimoji="1" lang="ja-JP" altLang="en-US" sz="1200" b="1" i="0" u="none" strike="noStrike" cap="none" normalizeH="0" baseline="0" smtClean="0">
                          <a:ln>
                            <a:noFill/>
                          </a:ln>
                          <a:solidFill>
                            <a:schemeClr val="bg1"/>
                          </a:solidFill>
                          <a:effectLst/>
                          <a:latin typeface="Arial" pitchFamily="34" charset="0"/>
                          <a:ea typeface="HGP創英角ｺﾞｼｯｸUB" pitchFamily="50" charset="-128"/>
                        </a:rPr>
                        <a:t>基</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4U-GPU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[108Td-4G]</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r>
                      <a:b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b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4U</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サーバに</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r>
                        <a:rPr kumimoji="1" lang="en-US" altLang="ja-JP" sz="1200" b="0" i="0" u="none" strike="noStrike" cap="none" normalizeH="0" baseline="0" smtClean="0">
                          <a:ln>
                            <a:noFill/>
                          </a:ln>
                          <a:solidFill>
                            <a:schemeClr val="bg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4</a:t>
                      </a:r>
                      <a:r>
                        <a:rPr kumimoji="1" lang="ja-JP" altLang="en-US" sz="1200" b="1" i="0" u="none" strike="noStrike" cap="none" normalizeH="0" baseline="0" smtClean="0">
                          <a:ln>
                            <a:noFill/>
                          </a:ln>
                          <a:solidFill>
                            <a:schemeClr val="bg1"/>
                          </a:solidFill>
                          <a:effectLst/>
                          <a:latin typeface="Arial" pitchFamily="34" charset="0"/>
                          <a:ea typeface="HGP創英角ｺﾞｼｯｸUB" pitchFamily="50" charset="-128"/>
                        </a:rPr>
                        <a:t>基</a:t>
                      </a: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搭載</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r>
              <a:tr h="1347788">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筐体イメージ</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
                      </a:r>
                      <a:b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br>
                      <a:endPar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200" b="0" i="0" u="none" strike="noStrike" cap="none" normalizeH="0" baseline="0" smtClean="0">
                        <a:ln>
                          <a:noFill/>
                        </a:ln>
                        <a:solidFill>
                          <a:schemeClr val="accent2"/>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200" b="0" i="0" u="none" strike="noStrike" cap="none" normalizeH="0" baseline="0" smtClean="0">
                        <a:ln>
                          <a:noFill/>
                        </a:ln>
                        <a:solidFill>
                          <a:schemeClr val="accent2"/>
                        </a:solidFill>
                        <a:effectLst/>
                        <a:latin typeface="Arial" pitchFamily="34" charset="0"/>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endParaRPr kumimoji="1" lang="ja-JP" altLang="ja-JP" sz="14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CPU</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インテル</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®Xeon®</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プロセッサー</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E5-2600</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製品ファミリー</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r>
              <a:tr h="4048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メモリ</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DDR3-1600 Reg. ECC 8DIMM</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endParaRPr kumimoji="1" lang="ja-JP"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DDR3-1600 Reg. ECC 16DIMM</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HDD</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2.5</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SAS/SATA</a:t>
                      </a:r>
                      <a:r>
                        <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6</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2.5</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インチ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SAS/SATA</a:t>
                      </a:r>
                      <a:r>
                        <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rPr>
                        <a:t> </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3.5</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ンチ</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SATA </a:t>
                      </a:r>
                      <a:r>
                        <a:rPr kumimoji="1" lang="en-US" altLang="ja-JP"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 </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最大</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a:t>
                      </a:r>
                      <a:r>
                        <a:rPr kumimoji="1" lang="ja-JP" altLang="en-US"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rPr>
                        <a:t>台</a:t>
                      </a:r>
                      <a:endParaRPr kumimoji="1" lang="en-US" altLang="ja-JP" sz="1200" b="0"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InfiniBand</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QDR</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 FDR</a:t>
                      </a:r>
                      <a:r>
                        <a:rPr kumimoji="1" lang="en-US" altLang="ja-JP" sz="1200" b="1" i="0" u="none" strike="noStrike" cap="none" normalizeH="0" baseline="0" smtClean="0">
                          <a:ln>
                            <a:noFill/>
                          </a:ln>
                          <a:solidFill>
                            <a:schemeClr val="accent2"/>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ポート</a:t>
                      </a:r>
                      <a:endParaRPr kumimoji="1" lang="en-US" altLang="ja-JP" sz="1200" b="0"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IB</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カード搭載で対応可能</a:t>
                      </a:r>
                      <a:endParaRPr kumimoji="1" lang="ja-JP" altLang="en-US"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endParaRPr kumimoji="1" lang="ja-JP" altLang="en-US"/>
                    </a:p>
                  </a:txBody>
                  <a:tcPr/>
                </a:tc>
              </a:tr>
              <a:tr h="290513">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bg1"/>
                          </a:solidFill>
                          <a:effectLst/>
                          <a:latin typeface="Arial" pitchFamily="34" charset="0"/>
                          <a:ea typeface="HGP創英角ｺﾞｼｯｸUB" pitchFamily="50" charset="-128"/>
                        </a:rPr>
                        <a:t>GPU</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3(</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モジュルタイプ</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endPar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最大</a:t>
                      </a:r>
                      <a:r>
                        <a:rPr kumimoji="1" lang="ja-JP" altLang="en-US" sz="1200" b="1" i="0" u="none" strike="noStrike" cap="none" normalizeH="0" baseline="0" smtClean="0">
                          <a:ln>
                            <a:noFill/>
                          </a:ln>
                          <a:solidFill>
                            <a:schemeClr val="tx1"/>
                          </a:solidFill>
                          <a:effectLst/>
                          <a:latin typeface="Arial" pitchFamily="34" charset="0"/>
                          <a:ea typeface="HGP創英角ｺﾞｼｯｸUB" pitchFamily="50" charset="-128"/>
                        </a:rPr>
                        <a:t> </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4(</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カードタイプ</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endParaRPr kumimoji="1" lang="en-US" altLang="ja-JP" sz="800" b="1" i="0" u="none" strike="noStrike" cap="none" normalizeH="0" baseline="0" smtClean="0">
                        <a:ln>
                          <a:noFill/>
                        </a:ln>
                        <a:solidFill>
                          <a:schemeClr val="tx1"/>
                        </a:solidFill>
                        <a:effectLst/>
                        <a:latin typeface="Arial" pitchFamily="34" charset="0"/>
                        <a:ea typeface="HGP創英角ｺﾞｼｯｸUB" pitchFamily="50" charset="-128"/>
                      </a:endParaRP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77800">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ja-JP" altLang="en-US" sz="1200" b="0" i="0" u="none" strike="noStrike" cap="none" normalizeH="0" baseline="0" smtClean="0">
                          <a:ln>
                            <a:noFill/>
                          </a:ln>
                          <a:solidFill>
                            <a:schemeClr val="bg1"/>
                          </a:solidFill>
                          <a:effectLst/>
                          <a:latin typeface="Arial" pitchFamily="34" charset="0"/>
                          <a:ea typeface="HGP創英角ｺﾞｼｯｸUB" pitchFamily="50" charset="-128"/>
                        </a:rPr>
                        <a:t>電源ユニット</a:t>
                      </a:r>
                    </a:p>
                  </a:txBody>
                  <a:tcPr marL="90000" marR="90000" marT="46800" marB="468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1620W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1800W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1620W x 2</a:t>
                      </a:r>
                    </a:p>
                    <a:p>
                      <a:pPr marL="0" marR="0" lvl="0" indent="0" algn="ctr" defTabSz="914400" rtl="0" eaLnBrk="0" fontAlgn="base" latinLnBrk="0" hangingPunct="0">
                        <a:lnSpc>
                          <a:spcPct val="100000"/>
                        </a:lnSpc>
                        <a:spcBef>
                          <a:spcPct val="20000"/>
                        </a:spcBef>
                        <a:spcAft>
                          <a:spcPct val="0"/>
                        </a:spcAft>
                        <a:buClr>
                          <a:schemeClr val="hlink"/>
                        </a:buClr>
                        <a:buSzTx/>
                        <a:buFont typeface="Arial" pitchFamily="34" charset="0"/>
                        <a:buNone/>
                        <a:tabLst/>
                      </a:pP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(80 PLUS Platinum</a:t>
                      </a:r>
                      <a:r>
                        <a:rPr kumimoji="1" lang="ja-JP" altLang="en-US" sz="1200" b="0" i="0" u="none" strike="noStrike" cap="none" normalizeH="0" baseline="0" smtClean="0">
                          <a:ln>
                            <a:noFill/>
                          </a:ln>
                          <a:solidFill>
                            <a:schemeClr val="tx1"/>
                          </a:solidFill>
                          <a:effectLst/>
                          <a:latin typeface="Arial" pitchFamily="34" charset="0"/>
                          <a:ea typeface="HGP創英角ｺﾞｼｯｸUB" pitchFamily="50" charset="-128"/>
                        </a:rPr>
                        <a:t>対応</a:t>
                      </a:r>
                      <a:r>
                        <a:rPr kumimoji="1" lang="en-US" altLang="ja-JP" sz="1200" b="1" i="0" u="none" strike="noStrike" cap="none" normalizeH="0" baseline="0" smtClean="0">
                          <a:ln>
                            <a:noFill/>
                          </a:ln>
                          <a:solidFill>
                            <a:schemeClr val="tx1"/>
                          </a:solidFill>
                          <a:effectLst/>
                          <a:latin typeface="Arial" pitchFamily="34" charset="0"/>
                          <a:ea typeface="HGP創英角ｺﾞｼｯｸUB" pitchFamily="50" charset="-128"/>
                        </a:rPr>
                        <a:t>)</a:t>
                      </a:r>
                    </a:p>
                  </a:txBody>
                  <a:tcPr marL="90000" marR="90000" marT="46800" marB="46800"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r>
            </a:tbl>
          </a:graphicData>
        </a:graphic>
      </p:graphicFrame>
      <p:pic>
        <p:nvPicPr>
          <p:cNvPr id="187444" name="Picture 14" descr="SW7046T-GRF_Open"/>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67525" y="2995613"/>
            <a:ext cx="1214438" cy="1019175"/>
          </a:xfrm>
          <a:prstGeom prst="rect">
            <a:avLst/>
          </a:prstGeom>
          <a:noFill/>
          <a:ln w="9525">
            <a:noFill/>
            <a:miter lim="800000"/>
            <a:headEnd/>
            <a:tailEnd/>
          </a:ln>
        </p:spPr>
      </p:pic>
      <p:pic>
        <p:nvPicPr>
          <p:cNvPr id="187445" name="Picture 232" descr="SYS-1027GR-TRF"/>
          <p:cNvPicPr>
            <a:picLocks noChangeAspect="1" noChangeArrowheads="1"/>
          </p:cNvPicPr>
          <p:nvPr/>
        </p:nvPicPr>
        <p:blipFill>
          <a:blip r:embed="rId4">
            <a:clrChange>
              <a:clrFrom>
                <a:srgbClr val="FFFFFF"/>
              </a:clrFrom>
              <a:clrTo>
                <a:srgbClr val="FFFFFF">
                  <a:alpha val="0"/>
                </a:srgbClr>
              </a:clrTo>
            </a:clrChange>
          </a:blip>
          <a:srcRect b="32278"/>
          <a:stretch>
            <a:fillRect/>
          </a:stretch>
        </p:blipFill>
        <p:spPr bwMode="auto">
          <a:xfrm>
            <a:off x="4437063" y="3100388"/>
            <a:ext cx="1395412" cy="803275"/>
          </a:xfrm>
          <a:prstGeom prst="rect">
            <a:avLst/>
          </a:prstGeom>
          <a:noFill/>
          <a:ln w="9525">
            <a:noFill/>
            <a:miter lim="800000"/>
            <a:headEnd/>
            <a:tailEnd/>
          </a:ln>
        </p:spPr>
      </p:pic>
      <p:grpSp>
        <p:nvGrpSpPr>
          <p:cNvPr id="187446" name="Group 131"/>
          <p:cNvGrpSpPr>
            <a:grpSpLocks/>
          </p:cNvGrpSpPr>
          <p:nvPr/>
        </p:nvGrpSpPr>
        <p:grpSpPr bwMode="auto">
          <a:xfrm>
            <a:off x="2006600" y="2995613"/>
            <a:ext cx="1727200" cy="1063625"/>
            <a:chOff x="1151" y="2670"/>
            <a:chExt cx="862" cy="531"/>
          </a:xfrm>
        </p:grpSpPr>
        <p:sp>
          <p:nvSpPr>
            <p:cNvPr id="187447" name="Rectangle 132"/>
            <p:cNvSpPr>
              <a:spLocks noChangeArrowheads="1"/>
            </p:cNvSpPr>
            <p:nvPr/>
          </p:nvSpPr>
          <p:spPr bwMode="auto">
            <a:xfrm rot="-3739136">
              <a:off x="1295" y="2813"/>
              <a:ext cx="298" cy="85"/>
            </a:xfrm>
            <a:prstGeom prst="rect">
              <a:avLst/>
            </a:prstGeom>
            <a:solidFill>
              <a:schemeClr val="bg1"/>
            </a:solidFill>
            <a:ln w="9525">
              <a:noFill/>
              <a:miter lim="800000"/>
              <a:headEnd/>
              <a:tailEnd/>
            </a:ln>
          </p:spPr>
          <p:txBody>
            <a:bodyPr rot="10800000" wrap="none" lIns="90000" tIns="46800" rIns="90000" bIns="46800" anchor="ctr"/>
            <a:lstStyle/>
            <a:p>
              <a:pPr algn="ctr"/>
              <a:endParaRPr lang="ja-JP" altLang="ja-JP">
                <a:solidFill>
                  <a:srgbClr val="000000"/>
                </a:solidFill>
                <a:latin typeface="HGP創英角ｺﾞｼｯｸUB" pitchFamily="50" charset="-128"/>
                <a:ea typeface="HGP創英角ｺﾞｼｯｸUB" pitchFamily="50" charset="-128"/>
              </a:endParaRPr>
            </a:p>
          </p:txBody>
        </p:sp>
        <p:pic>
          <p:nvPicPr>
            <p:cNvPr id="187448" name="Picture 133" descr="SYS-6026TT-BIBXF"/>
            <p:cNvPicPr>
              <a:picLocks noChangeAspect="1" noChangeArrowheads="1"/>
            </p:cNvPicPr>
            <p:nvPr/>
          </p:nvPicPr>
          <p:blipFill>
            <a:blip r:embed="rId5">
              <a:clrChange>
                <a:clrFrom>
                  <a:srgbClr val="FFFFFF"/>
                </a:clrFrom>
                <a:clrTo>
                  <a:srgbClr val="FFFFFF">
                    <a:alpha val="0"/>
                  </a:srgbClr>
                </a:clrTo>
              </a:clrChange>
            </a:blip>
            <a:srcRect t="37010"/>
            <a:stretch>
              <a:fillRect/>
            </a:stretch>
          </p:blipFill>
          <p:spPr bwMode="auto">
            <a:xfrm>
              <a:off x="1151" y="2670"/>
              <a:ext cx="862" cy="53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タイトル 3"/>
          <p:cNvSpPr>
            <a:spLocks noGrp="1"/>
          </p:cNvSpPr>
          <p:nvPr>
            <p:ph type="title"/>
          </p:nvPr>
        </p:nvSpPr>
        <p:spPr>
          <a:xfrm>
            <a:off x="457200" y="26988"/>
            <a:ext cx="8229600" cy="1143000"/>
          </a:xfrm>
        </p:spPr>
        <p:txBody>
          <a:bodyPr/>
          <a:lstStyle/>
          <a:p>
            <a:r>
              <a:rPr lang="ja-JP" altLang="en-US" smtClean="0"/>
              <a:t>財団法人計算科学振興財団</a:t>
            </a:r>
          </a:p>
        </p:txBody>
      </p:sp>
      <p:sp>
        <p:nvSpPr>
          <p:cNvPr id="189442" name="コンテンツ プレースホルダー 4"/>
          <p:cNvSpPr>
            <a:spLocks noGrp="1"/>
          </p:cNvSpPr>
          <p:nvPr>
            <p:ph idx="1"/>
          </p:nvPr>
        </p:nvSpPr>
        <p:spPr>
          <a:xfrm>
            <a:off x="0" y="895350"/>
            <a:ext cx="9144000" cy="3567113"/>
          </a:xfrm>
        </p:spPr>
        <p:txBody>
          <a:bodyPr/>
          <a:lstStyle/>
          <a:p>
            <a:r>
              <a:rPr lang="en-US" altLang="ja-JP" u="sng" smtClean="0"/>
              <a:t>Fo</a:t>
            </a:r>
            <a:r>
              <a:rPr lang="en-US" altLang="ja-JP" smtClean="0"/>
              <a:t>undation for </a:t>
            </a:r>
            <a:r>
              <a:rPr lang="en-US" altLang="ja-JP" u="sng" smtClean="0"/>
              <a:t>C</a:t>
            </a:r>
            <a:r>
              <a:rPr lang="en-US" altLang="ja-JP" smtClean="0"/>
              <a:t>omp</a:t>
            </a:r>
            <a:r>
              <a:rPr lang="en-US" altLang="ja-JP" u="sng" smtClean="0"/>
              <a:t>u</a:t>
            </a:r>
            <a:r>
              <a:rPr lang="en-US" altLang="ja-JP" smtClean="0"/>
              <a:t>tational </a:t>
            </a:r>
            <a:r>
              <a:rPr lang="en-US" altLang="ja-JP" u="sng" smtClean="0"/>
              <a:t>S</a:t>
            </a:r>
            <a:r>
              <a:rPr lang="en-US" altLang="ja-JP" smtClean="0"/>
              <a:t>cience </a:t>
            </a:r>
            <a:r>
              <a:rPr lang="ja-JP" altLang="en-US" smtClean="0"/>
              <a:t>（</a:t>
            </a:r>
            <a:r>
              <a:rPr lang="en-US" altLang="ja-JP" smtClean="0"/>
              <a:t>FOCUS</a:t>
            </a:r>
            <a:r>
              <a:rPr lang="ja-JP" altLang="en-US" smtClean="0"/>
              <a:t>）</a:t>
            </a:r>
            <a:endParaRPr lang="en-US" altLang="ja-JP" smtClean="0"/>
          </a:p>
          <a:p>
            <a:r>
              <a:rPr lang="ja-JP" altLang="en-US" smtClean="0"/>
              <a:t>京速コンピュータ「京」の産業利用推進活動を行っています。</a:t>
            </a:r>
            <a:endParaRPr lang="en-US" altLang="ja-JP" smtClean="0"/>
          </a:p>
          <a:p>
            <a:r>
              <a:rPr lang="ja-JP" altLang="en-US" smtClean="0"/>
              <a:t>計算科学研究機構、「京」の隣の計算科学センタービル１、２階に位置しています。</a:t>
            </a:r>
            <a:endParaRPr lang="en-US" altLang="ja-JP" smtClean="0"/>
          </a:p>
          <a:p>
            <a:r>
              <a:rPr lang="ja-JP" altLang="en-US" smtClean="0"/>
              <a:t>レストラン</a:t>
            </a:r>
            <a:r>
              <a:rPr lang="en-US" altLang="ja-JP" smtClean="0"/>
              <a:t>FOCUS</a:t>
            </a:r>
            <a:r>
              <a:rPr lang="ja-JP" altLang="en-US" smtClean="0"/>
              <a:t>もやっています、ご利用ください。</a:t>
            </a:r>
          </a:p>
        </p:txBody>
      </p:sp>
      <p:pic>
        <p:nvPicPr>
          <p:cNvPr id="189443" name="図 5" descr="4f44e37ddc754.jpg"/>
          <p:cNvPicPr>
            <a:picLocks noChangeAspect="1"/>
          </p:cNvPicPr>
          <p:nvPr/>
        </p:nvPicPr>
        <p:blipFill>
          <a:blip r:embed="rId2"/>
          <a:srcRect/>
          <a:stretch>
            <a:fillRect/>
          </a:stretch>
        </p:blipFill>
        <p:spPr bwMode="auto">
          <a:xfrm>
            <a:off x="0" y="4257675"/>
            <a:ext cx="9144000" cy="2600325"/>
          </a:xfrm>
          <a:prstGeom prst="rect">
            <a:avLst/>
          </a:prstGeom>
          <a:noFill/>
          <a:ln w="9525">
            <a:noFill/>
            <a:miter lim="800000"/>
            <a:headEnd/>
            <a:tailEnd/>
          </a:ln>
        </p:spPr>
      </p:pic>
      <p:sp>
        <p:nvSpPr>
          <p:cNvPr id="189444" name="テキスト ボックス 6"/>
          <p:cNvSpPr txBox="1">
            <a:spLocks noChangeArrowheads="1"/>
          </p:cNvSpPr>
          <p:nvPr/>
        </p:nvSpPr>
        <p:spPr bwMode="auto">
          <a:xfrm>
            <a:off x="7715250" y="4691063"/>
            <a:ext cx="1498600" cy="954087"/>
          </a:xfrm>
          <a:prstGeom prst="rect">
            <a:avLst/>
          </a:prstGeom>
          <a:noFill/>
          <a:ln w="9525">
            <a:noFill/>
            <a:miter lim="800000"/>
            <a:headEnd/>
            <a:tailEnd/>
          </a:ln>
        </p:spPr>
        <p:txBody>
          <a:bodyPr wrap="none">
            <a:spAutoFit/>
          </a:bodyPr>
          <a:lstStyle/>
          <a:p>
            <a:pPr defTabSz="457200"/>
            <a:r>
              <a:rPr lang="ja-JP" altLang="en-US" sz="2800">
                <a:solidFill>
                  <a:srgbClr val="FF0000"/>
                </a:solidFill>
                <a:latin typeface="Calibri" pitchFamily="34" charset="0"/>
              </a:rPr>
              <a:t>このビル</a:t>
            </a:r>
            <a:endParaRPr lang="en-US" altLang="ja-JP" sz="2800">
              <a:solidFill>
                <a:srgbClr val="FF0000"/>
              </a:solidFill>
              <a:latin typeface="Calibri" pitchFamily="34" charset="0"/>
            </a:endParaRPr>
          </a:p>
          <a:p>
            <a:pPr defTabSz="457200"/>
            <a:r>
              <a:rPr lang="ja-JP" altLang="en-US" sz="2800">
                <a:solidFill>
                  <a:srgbClr val="FF0000"/>
                </a:solidFill>
                <a:latin typeface="Calibri" pitchFamily="34" charset="0"/>
              </a:rPr>
              <a:t>１、２階</a:t>
            </a:r>
          </a:p>
        </p:txBody>
      </p:sp>
      <p:pic>
        <p:nvPicPr>
          <p:cNvPr id="189445" name="図 7" descr="icon_event_seminar10.png"/>
          <p:cNvPicPr>
            <a:picLocks noChangeAspect="1"/>
          </p:cNvPicPr>
          <p:nvPr/>
        </p:nvPicPr>
        <p:blipFill>
          <a:blip r:embed="rId3"/>
          <a:srcRect/>
          <a:stretch>
            <a:fillRect/>
          </a:stretch>
        </p:blipFill>
        <p:spPr bwMode="auto">
          <a:xfrm>
            <a:off x="44450" y="0"/>
            <a:ext cx="825500" cy="8255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図 3" descr="4f3cc02f76268.jpg"/>
          <p:cNvPicPr>
            <a:picLocks noChangeAspect="1"/>
          </p:cNvPicPr>
          <p:nvPr/>
        </p:nvPicPr>
        <p:blipFill>
          <a:blip r:embed="rId2"/>
          <a:srcRect/>
          <a:stretch>
            <a:fillRect/>
          </a:stretch>
        </p:blipFill>
        <p:spPr bwMode="auto">
          <a:xfrm>
            <a:off x="0" y="5133975"/>
            <a:ext cx="6064250" cy="1724025"/>
          </a:xfrm>
          <a:prstGeom prst="rect">
            <a:avLst/>
          </a:prstGeom>
          <a:noFill/>
          <a:ln w="9525">
            <a:noFill/>
            <a:miter lim="800000"/>
            <a:headEnd/>
            <a:tailEnd/>
          </a:ln>
        </p:spPr>
      </p:pic>
      <p:sp>
        <p:nvSpPr>
          <p:cNvPr id="3" name="コンテンツ プレースホルダー 2"/>
          <p:cNvSpPr>
            <a:spLocks noGrp="1"/>
          </p:cNvSpPr>
          <p:nvPr>
            <p:ph idx="1"/>
          </p:nvPr>
        </p:nvSpPr>
        <p:spPr>
          <a:xfrm>
            <a:off x="0" y="806450"/>
            <a:ext cx="9144000" cy="4525963"/>
          </a:xfrm>
        </p:spPr>
        <p:txBody>
          <a:bodyPr rtlCol="0">
            <a:normAutofit/>
          </a:bodyPr>
          <a:lstStyle/>
          <a:p>
            <a:pPr fontAlgn="auto">
              <a:spcAft>
                <a:spcPts val="0"/>
              </a:spcAft>
              <a:buFont typeface="Arial"/>
              <a:buChar char="•"/>
              <a:defRPr/>
            </a:pPr>
            <a:r>
              <a:rPr lang="ja-JP" altLang="en-US" dirty="0" smtClean="0"/>
              <a:t>産業界向けのスパコンを</a:t>
            </a:r>
            <a:r>
              <a:rPr lang="en-US" altLang="ja-JP" dirty="0" smtClean="0"/>
              <a:t>105</a:t>
            </a:r>
            <a:r>
              <a:rPr lang="ja-JP" altLang="en-US" dirty="0" smtClean="0"/>
              <a:t>円</a:t>
            </a:r>
            <a:r>
              <a:rPr lang="en-US" altLang="ja-JP" dirty="0" smtClean="0"/>
              <a:t>/</a:t>
            </a:r>
            <a:r>
              <a:rPr lang="ja-JP" altLang="en-US" dirty="0" smtClean="0"/>
              <a:t>時間で共用中</a:t>
            </a:r>
            <a:endParaRPr lang="en-US" altLang="ja-JP" dirty="0" smtClean="0"/>
          </a:p>
          <a:p>
            <a:pPr marL="0" indent="0" fontAlgn="auto">
              <a:spcAft>
                <a:spcPts val="0"/>
              </a:spcAft>
              <a:buFont typeface="Arial"/>
              <a:buNone/>
              <a:defRPr/>
            </a:pPr>
            <a:r>
              <a:rPr lang="en-US" altLang="ja-JP" dirty="0"/>
              <a:t>	</a:t>
            </a:r>
            <a:r>
              <a:rPr lang="ja-JP" altLang="en-US" dirty="0" smtClean="0"/>
              <a:t>詳しくはブースまたは</a:t>
            </a:r>
            <a:r>
              <a:rPr lang="en-US" altLang="ja-JP" dirty="0" smtClean="0"/>
              <a:t>http://</a:t>
            </a:r>
            <a:r>
              <a:rPr lang="en-US" altLang="ja-JP" dirty="0" err="1" smtClean="0"/>
              <a:t>www.j-focus.or.jp</a:t>
            </a:r>
            <a:r>
              <a:rPr lang="en-US" altLang="ja-JP" dirty="0" smtClean="0"/>
              <a:t>/</a:t>
            </a:r>
            <a:r>
              <a:rPr lang="ja-JP" altLang="en-US" dirty="0" smtClean="0"/>
              <a:t>へ</a:t>
            </a:r>
            <a:endParaRPr lang="en-US" altLang="ja-JP" dirty="0" smtClean="0"/>
          </a:p>
          <a:p>
            <a:pPr fontAlgn="auto">
              <a:spcAft>
                <a:spcPts val="0"/>
              </a:spcAft>
              <a:buFont typeface="Arial"/>
              <a:buChar char="•"/>
              <a:defRPr/>
            </a:pPr>
            <a:r>
              <a:rPr lang="ja-JP" altLang="en-US" dirty="0" smtClean="0"/>
              <a:t>毎月各種セミナーを開催しています。</a:t>
            </a:r>
            <a:endParaRPr lang="en-US" altLang="ja-JP" dirty="0" smtClean="0"/>
          </a:p>
          <a:p>
            <a:pPr lvl="1" fontAlgn="auto">
              <a:spcAft>
                <a:spcPts val="0"/>
              </a:spcAft>
              <a:buFont typeface="Arial"/>
              <a:buChar char="–"/>
              <a:defRPr/>
            </a:pPr>
            <a:r>
              <a:rPr lang="ja-JP" altLang="en-US" dirty="0" smtClean="0"/>
              <a:t>原則第二木曜　</a:t>
            </a:r>
            <a:r>
              <a:rPr lang="en-US" altLang="ja-JP" dirty="0" smtClean="0"/>
              <a:t>FOCUS</a:t>
            </a:r>
            <a:r>
              <a:rPr lang="ja-JP" altLang="en-US" dirty="0" smtClean="0"/>
              <a:t>スパコン利用講習会</a:t>
            </a:r>
            <a:endParaRPr lang="en-US" altLang="ja-JP" dirty="0" smtClean="0"/>
          </a:p>
          <a:p>
            <a:pPr lvl="1" fontAlgn="auto">
              <a:spcAft>
                <a:spcPts val="0"/>
              </a:spcAft>
              <a:buFont typeface="Arial"/>
              <a:buChar char="–"/>
              <a:defRPr/>
            </a:pPr>
            <a:r>
              <a:rPr lang="ja-JP" altLang="en-US" dirty="0" smtClean="0"/>
              <a:t>原則第二</a:t>
            </a:r>
            <a:r>
              <a:rPr lang="ja-JP" altLang="en-US" dirty="0"/>
              <a:t>金曜　</a:t>
            </a:r>
            <a:r>
              <a:rPr lang="ja-JP" altLang="en-US" dirty="0" smtClean="0"/>
              <a:t>「</a:t>
            </a:r>
            <a:r>
              <a:rPr lang="ja-JP" altLang="en-US" dirty="0"/>
              <a:t>京」を中核とする</a:t>
            </a:r>
            <a:r>
              <a:rPr lang="en-US" altLang="ja-JP" dirty="0"/>
              <a:t>HPCI</a:t>
            </a:r>
            <a:r>
              <a:rPr lang="ja-JP" altLang="en-US" dirty="0"/>
              <a:t>活用を見据えたチューニング</a:t>
            </a:r>
            <a:r>
              <a:rPr lang="ja-JP" altLang="en-US" dirty="0" smtClean="0"/>
              <a:t>講習会</a:t>
            </a:r>
            <a:endParaRPr lang="en-US" altLang="ja-JP" dirty="0"/>
          </a:p>
          <a:p>
            <a:pPr lvl="1" fontAlgn="auto">
              <a:spcAft>
                <a:spcPts val="0"/>
              </a:spcAft>
              <a:buFont typeface="Arial"/>
              <a:buChar char="–"/>
              <a:defRPr/>
            </a:pPr>
            <a:r>
              <a:rPr lang="ja-JP" altLang="en-US" dirty="0" smtClean="0"/>
              <a:t> ６月１９日、９月１３日、１２月７日</a:t>
            </a:r>
            <a:endParaRPr lang="en-US" altLang="ja-JP" dirty="0" smtClean="0"/>
          </a:p>
          <a:p>
            <a:pPr marL="457200" lvl="1" indent="0" fontAlgn="auto">
              <a:spcAft>
                <a:spcPts val="0"/>
              </a:spcAft>
              <a:buFont typeface="Arial"/>
              <a:buNone/>
              <a:defRPr/>
            </a:pPr>
            <a:r>
              <a:rPr lang="ja-JP" altLang="en-US" dirty="0" smtClean="0"/>
              <a:t>インテルソフトウェア開発製品セミナー </a:t>
            </a:r>
            <a:r>
              <a:rPr lang="en-US" altLang="ja-JP" dirty="0" smtClean="0"/>
              <a:t>by </a:t>
            </a:r>
            <a:r>
              <a:rPr lang="ja-JP" altLang="en-US" dirty="0" smtClean="0"/>
              <a:t>インテル</a:t>
            </a:r>
            <a:endParaRPr lang="en-US" altLang="ja-JP" dirty="0" smtClean="0"/>
          </a:p>
          <a:p>
            <a:pPr lvl="1" fontAlgn="auto">
              <a:spcAft>
                <a:spcPts val="0"/>
              </a:spcAft>
              <a:buFont typeface="Arial"/>
              <a:buChar char="–"/>
              <a:defRPr/>
            </a:pPr>
            <a:endParaRPr lang="ja-JP" altLang="en-US" dirty="0"/>
          </a:p>
        </p:txBody>
      </p:sp>
      <p:pic>
        <p:nvPicPr>
          <p:cNvPr id="190467" name="図 4" descr="logo.png"/>
          <p:cNvPicPr>
            <a:picLocks noChangeAspect="1"/>
          </p:cNvPicPr>
          <p:nvPr/>
        </p:nvPicPr>
        <p:blipFill>
          <a:blip r:embed="rId3"/>
          <a:srcRect/>
          <a:stretch>
            <a:fillRect/>
          </a:stretch>
        </p:blipFill>
        <p:spPr bwMode="auto">
          <a:xfrm>
            <a:off x="0" y="0"/>
            <a:ext cx="3898900" cy="5969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07950" y="179388"/>
            <a:ext cx="7848600" cy="585787"/>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defRPr kumimoji="1">
                <a:solidFill>
                  <a:schemeClr val="tx1"/>
                </a:solidFill>
                <a:latin typeface="Arial" pitchFamily="34" charset="0"/>
                <a:ea typeface="ＭＳ Ｐゴシック" pitchFamily="50" charset="-128"/>
              </a:defRPr>
            </a:lvl1pPr>
            <a:lvl2pPr marL="800100" indent="-342900">
              <a:defRPr kumimoji="1">
                <a:solidFill>
                  <a:schemeClr val="tx1"/>
                </a:solidFill>
                <a:latin typeface="Arial" pitchFamily="34" charset="0"/>
                <a:ea typeface="ＭＳ Ｐゴシック" pitchFamily="50" charset="-128"/>
              </a:defRPr>
            </a:lvl2pPr>
            <a:lvl3pPr marL="1257300" indent="-342900">
              <a:defRPr kumimoji="1">
                <a:solidFill>
                  <a:schemeClr val="tx1"/>
                </a:solidFill>
                <a:latin typeface="Arial" pitchFamily="34" charset="0"/>
                <a:ea typeface="ＭＳ Ｐゴシック" pitchFamily="50" charset="-128"/>
              </a:defRPr>
            </a:lvl3pPr>
            <a:lvl4pPr marL="1714500" indent="-342900">
              <a:defRPr kumimoji="1">
                <a:solidFill>
                  <a:schemeClr val="tx1"/>
                </a:solidFill>
                <a:latin typeface="Arial" pitchFamily="34" charset="0"/>
                <a:ea typeface="ＭＳ Ｐゴシック" pitchFamily="50" charset="-128"/>
              </a:defRPr>
            </a:lvl4pPr>
            <a:lvl5pPr marL="2171700" indent="-342900">
              <a:defRPr kumimoji="1">
                <a:solidFill>
                  <a:schemeClr val="tx1"/>
                </a:solidFill>
                <a:latin typeface="Arial" pitchFamily="34" charset="0"/>
                <a:ea typeface="ＭＳ Ｐゴシック" pitchFamily="50" charset="-128"/>
              </a:defRPr>
            </a:lvl5pPr>
            <a:lvl6pPr marL="2628900" indent="-342900" fontAlgn="base">
              <a:spcBef>
                <a:spcPct val="0"/>
              </a:spcBef>
              <a:spcAft>
                <a:spcPct val="0"/>
              </a:spcAft>
              <a:defRPr kumimoji="1">
                <a:solidFill>
                  <a:schemeClr val="tx1"/>
                </a:solidFill>
                <a:latin typeface="Arial" pitchFamily="34" charset="0"/>
                <a:ea typeface="ＭＳ Ｐゴシック" pitchFamily="50" charset="-128"/>
              </a:defRPr>
            </a:lvl6pPr>
            <a:lvl7pPr marL="3086100" indent="-342900" fontAlgn="base">
              <a:spcBef>
                <a:spcPct val="0"/>
              </a:spcBef>
              <a:spcAft>
                <a:spcPct val="0"/>
              </a:spcAft>
              <a:defRPr kumimoji="1">
                <a:solidFill>
                  <a:schemeClr val="tx1"/>
                </a:solidFill>
                <a:latin typeface="Arial" pitchFamily="34" charset="0"/>
                <a:ea typeface="ＭＳ Ｐゴシック" pitchFamily="50" charset="-128"/>
              </a:defRPr>
            </a:lvl7pPr>
            <a:lvl8pPr marL="3543300" indent="-342900" fontAlgn="base">
              <a:spcBef>
                <a:spcPct val="0"/>
              </a:spcBef>
              <a:spcAft>
                <a:spcPct val="0"/>
              </a:spcAft>
              <a:defRPr kumimoji="1">
                <a:solidFill>
                  <a:schemeClr val="tx1"/>
                </a:solidFill>
                <a:latin typeface="Arial" pitchFamily="34" charset="0"/>
                <a:ea typeface="ＭＳ Ｐゴシック" pitchFamily="50" charset="-128"/>
              </a:defRPr>
            </a:lvl8pPr>
            <a:lvl9pPr marL="4000500" indent="-342900" fontAlgn="base">
              <a:spcBef>
                <a:spcPct val="0"/>
              </a:spcBef>
              <a:spcAft>
                <a:spcPct val="0"/>
              </a:spcAft>
              <a:defRPr kumimoji="1">
                <a:solidFill>
                  <a:schemeClr val="tx1"/>
                </a:solidFill>
                <a:latin typeface="Arial" pitchFamily="34" charset="0"/>
                <a:ea typeface="ＭＳ Ｐゴシック" pitchFamily="50" charset="-128"/>
              </a:defRPr>
            </a:lvl9pPr>
          </a:lstStyle>
          <a:p>
            <a:pPr fontAlgn="auto">
              <a:spcBef>
                <a:spcPct val="50000"/>
              </a:spcBef>
              <a:spcAft>
                <a:spcPts val="0"/>
              </a:spcAft>
              <a:buFontTx/>
              <a:buAutoNum type="arabicPeriod"/>
              <a:defRPr/>
            </a:pPr>
            <a:r>
              <a:rPr lang="ja-JP" altLang="en-US" sz="3200" b="1" i="1" dirty="0" smtClean="0">
                <a:solidFill>
                  <a:srgbClr val="000066"/>
                </a:solidFill>
                <a:effectLst>
                  <a:outerShdw blurRad="38100" dist="38100" dir="2700000" algn="tl">
                    <a:srgbClr val="C0C0C0"/>
                  </a:outerShdw>
                </a:effectLst>
                <a:latin typeface="HGS創英角ｺﾞｼｯｸUB" pitchFamily="50" charset="-128"/>
                <a:ea typeface="HGS創英角ｺﾞｼｯｸUB" pitchFamily="50" charset="-128"/>
              </a:rPr>
              <a:t>会社概要</a:t>
            </a:r>
          </a:p>
        </p:txBody>
      </p:sp>
      <p:sp>
        <p:nvSpPr>
          <p:cNvPr id="28" name="Text Box 8"/>
          <p:cNvSpPr txBox="1">
            <a:spLocks noChangeArrowheads="1"/>
          </p:cNvSpPr>
          <p:nvPr/>
        </p:nvSpPr>
        <p:spPr bwMode="auto">
          <a:xfrm>
            <a:off x="755650" y="852488"/>
            <a:ext cx="1939925" cy="3175000"/>
          </a:xfrm>
          <a:prstGeom prst="rect">
            <a:avLst/>
          </a:prstGeom>
          <a:noFill/>
          <a:ln w="9525" algn="ctr">
            <a:noFill/>
            <a:miter lim="800000"/>
            <a:headEnd/>
            <a:tailEnd/>
          </a:ln>
        </p:spPr>
        <p:txBody>
          <a:bodyPr lIns="84654" tIns="44020" rIns="84654" bIns="44020">
            <a:spAutoFit/>
          </a:bodyPr>
          <a:lstStyle>
            <a:lvl1pPr eaLnBrk="0" hangingPunct="0">
              <a:defRPr kumimoji="1" sz="700">
                <a:solidFill>
                  <a:schemeClr val="tx1"/>
                </a:solidFill>
                <a:latin typeface="Arial" pitchFamily="34" charset="0"/>
                <a:ea typeface="HGS創英角ｺﾞｼｯｸUB" pitchFamily="50" charset="-128"/>
              </a:defRPr>
            </a:lvl1pPr>
            <a:lvl2pPr marL="742950" indent="-285750" eaLnBrk="0" hangingPunct="0">
              <a:defRPr kumimoji="1" sz="700">
                <a:solidFill>
                  <a:schemeClr val="tx1"/>
                </a:solidFill>
                <a:latin typeface="Arial" pitchFamily="34" charset="0"/>
                <a:ea typeface="HGS創英角ｺﾞｼｯｸUB" pitchFamily="50" charset="-128"/>
              </a:defRPr>
            </a:lvl2pPr>
            <a:lvl3pPr marL="1143000" indent="-228600" eaLnBrk="0" hangingPunct="0">
              <a:defRPr kumimoji="1" sz="700">
                <a:solidFill>
                  <a:schemeClr val="tx1"/>
                </a:solidFill>
                <a:latin typeface="Arial" pitchFamily="34" charset="0"/>
                <a:ea typeface="HGS創英角ｺﾞｼｯｸUB" pitchFamily="50" charset="-128"/>
              </a:defRPr>
            </a:lvl3pPr>
            <a:lvl4pPr marL="1600200" indent="-228600" eaLnBrk="0" hangingPunct="0">
              <a:defRPr kumimoji="1" sz="700">
                <a:solidFill>
                  <a:schemeClr val="tx1"/>
                </a:solidFill>
                <a:latin typeface="Arial" pitchFamily="34" charset="0"/>
                <a:ea typeface="HGS創英角ｺﾞｼｯｸUB" pitchFamily="50" charset="-128"/>
              </a:defRPr>
            </a:lvl4pPr>
            <a:lvl5pPr marL="2057400" indent="-228600" eaLnBrk="0" hangingPunct="0">
              <a:defRPr kumimoji="1" sz="700">
                <a:solidFill>
                  <a:schemeClr val="tx1"/>
                </a:solidFill>
                <a:latin typeface="Arial" pitchFamily="34" charset="0"/>
                <a:ea typeface="HGS創英角ｺﾞｼｯｸUB" pitchFamily="50" charset="-128"/>
              </a:defRPr>
            </a:lvl5pPr>
            <a:lvl6pPr marL="25146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6pPr>
            <a:lvl7pPr marL="29718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7pPr>
            <a:lvl8pPr marL="34290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8pPr>
            <a:lvl9pPr marL="38862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9pPr>
          </a:lstStyle>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社名</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代表取締役社長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本社所在地</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設立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資本金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従業員数　　　　　</a:t>
            </a:r>
          </a:p>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000" i="1">
                <a:solidFill>
                  <a:prstClr val="black"/>
                </a:solidFill>
                <a:effectLst>
                  <a:outerShdw blurRad="38100" dist="38100" dir="2700000" algn="tl">
                    <a:srgbClr val="C0C0C0"/>
                  </a:outerShdw>
                </a:effectLst>
                <a:latin typeface="HGS創英角ｺﾞｼｯｸUB" pitchFamily="50" charset="-128"/>
              </a:rPr>
              <a:t>　　　　　　　</a:t>
            </a:r>
          </a:p>
        </p:txBody>
      </p:sp>
      <p:sp>
        <p:nvSpPr>
          <p:cNvPr id="29" name="Text Box 7"/>
          <p:cNvSpPr txBox="1">
            <a:spLocks noChangeArrowheads="1"/>
          </p:cNvSpPr>
          <p:nvPr/>
        </p:nvSpPr>
        <p:spPr bwMode="auto">
          <a:xfrm>
            <a:off x="2770188" y="836613"/>
            <a:ext cx="6837362" cy="3659187"/>
          </a:xfrm>
          <a:prstGeom prst="rect">
            <a:avLst/>
          </a:prstGeom>
          <a:noFill/>
          <a:ln w="9525" algn="ctr">
            <a:noFill/>
            <a:miter lim="800000"/>
            <a:headEnd/>
            <a:tailEnd/>
          </a:ln>
        </p:spPr>
        <p:txBody>
          <a:bodyPr lIns="84654" tIns="44020" rIns="84654" bIns="44020">
            <a:spAutoFit/>
          </a:bodyPr>
          <a:lstStyle>
            <a:lvl1pPr eaLnBrk="0" hangingPunct="0">
              <a:defRPr kumimoji="1" sz="700">
                <a:solidFill>
                  <a:schemeClr val="tx1"/>
                </a:solidFill>
                <a:latin typeface="Arial" pitchFamily="34" charset="0"/>
                <a:ea typeface="HGS創英角ｺﾞｼｯｸUB" pitchFamily="50" charset="-128"/>
              </a:defRPr>
            </a:lvl1pPr>
            <a:lvl2pPr marL="742950" indent="-285750" eaLnBrk="0" hangingPunct="0">
              <a:defRPr kumimoji="1" sz="700">
                <a:solidFill>
                  <a:schemeClr val="tx1"/>
                </a:solidFill>
                <a:latin typeface="Arial" pitchFamily="34" charset="0"/>
                <a:ea typeface="HGS創英角ｺﾞｼｯｸUB" pitchFamily="50" charset="-128"/>
              </a:defRPr>
            </a:lvl2pPr>
            <a:lvl3pPr marL="1143000" indent="-228600" eaLnBrk="0" hangingPunct="0">
              <a:defRPr kumimoji="1" sz="700">
                <a:solidFill>
                  <a:schemeClr val="tx1"/>
                </a:solidFill>
                <a:latin typeface="Arial" pitchFamily="34" charset="0"/>
                <a:ea typeface="HGS創英角ｺﾞｼｯｸUB" pitchFamily="50" charset="-128"/>
              </a:defRPr>
            </a:lvl3pPr>
            <a:lvl4pPr marL="1600200" indent="-228600" eaLnBrk="0" hangingPunct="0">
              <a:defRPr kumimoji="1" sz="700">
                <a:solidFill>
                  <a:schemeClr val="tx1"/>
                </a:solidFill>
                <a:latin typeface="Arial" pitchFamily="34" charset="0"/>
                <a:ea typeface="HGS創英角ｺﾞｼｯｸUB" pitchFamily="50" charset="-128"/>
              </a:defRPr>
            </a:lvl4pPr>
            <a:lvl5pPr marL="2057400" indent="-228600" eaLnBrk="0" hangingPunct="0">
              <a:defRPr kumimoji="1" sz="700">
                <a:solidFill>
                  <a:schemeClr val="tx1"/>
                </a:solidFill>
                <a:latin typeface="Arial" pitchFamily="34" charset="0"/>
                <a:ea typeface="HGS創英角ｺﾞｼｯｸUB" pitchFamily="50" charset="-128"/>
              </a:defRPr>
            </a:lvl5pPr>
            <a:lvl6pPr marL="25146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6pPr>
            <a:lvl7pPr marL="29718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7pPr>
            <a:lvl8pPr marL="34290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8pPr>
            <a:lvl9pPr marL="3886200" indent="-228600" eaLnBrk="0" fontAlgn="base" hangingPunct="0">
              <a:spcBef>
                <a:spcPct val="0"/>
              </a:spcBef>
              <a:spcAft>
                <a:spcPct val="0"/>
              </a:spcAft>
              <a:defRPr kumimoji="1" sz="700">
                <a:solidFill>
                  <a:schemeClr val="tx1"/>
                </a:solidFill>
                <a:latin typeface="Arial" pitchFamily="34" charset="0"/>
                <a:ea typeface="HGS創英角ｺﾞｼｯｸUB" pitchFamily="50" charset="-128"/>
              </a:defRPr>
            </a:lvl9pPr>
          </a:lstStyle>
          <a:p>
            <a:pPr eaLnBrk="1" fontAlgn="ctr" hangingPunct="1">
              <a:spcBef>
                <a:spcPct val="50000"/>
              </a:spcBef>
              <a:spcAft>
                <a:spcPts val="0"/>
              </a:spcAft>
              <a:defRPr/>
            </a:pPr>
            <a:r>
              <a:rPr lang="ja-JP" altLang="en-US" sz="1300" i="1">
                <a:solidFill>
                  <a:prstClr val="black"/>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ＳＣＳＫ株式会社　（英文：</a:t>
            </a:r>
            <a:r>
              <a:rPr lang="en-US" altLang="ja-JP" sz="1800" i="1">
                <a:solidFill>
                  <a:prstClr val="black"/>
                </a:solidFill>
                <a:effectLst>
                  <a:outerShdw blurRad="38100" dist="38100" dir="2700000" algn="tl">
                    <a:srgbClr val="C0C0C0"/>
                  </a:outerShdw>
                </a:effectLst>
                <a:latin typeface="HGS創英角ｺﾞｼｯｸUB" pitchFamily="50" charset="-128"/>
              </a:rPr>
              <a:t>SCSK Corporation</a:t>
            </a:r>
            <a:r>
              <a:rPr lang="ja-JP" altLang="en-US" sz="1800" i="1">
                <a:solidFill>
                  <a:prstClr val="black"/>
                </a:solidFill>
                <a:effectLst>
                  <a:outerShdw blurRad="38100" dist="38100" dir="2700000" algn="tl">
                    <a:srgbClr val="C0C0C0"/>
                  </a:outerShdw>
                </a:effectLst>
                <a:latin typeface="HGS創英角ｺﾞｼｯｸUB" pitchFamily="50" charset="-128"/>
              </a:rPr>
              <a:t>）</a:t>
            </a:r>
            <a:endParaRPr lang="en-US" altLang="ja-JP"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中井戸　信英</a:t>
            </a:r>
          </a:p>
          <a:p>
            <a:pPr eaLnBrk="1" fontAlgn="ctr" hangingPunct="1">
              <a:spcBef>
                <a:spcPct val="50000"/>
              </a:spcBef>
              <a:spcAft>
                <a:spcPts val="0"/>
              </a:spcAft>
              <a:defRPr/>
            </a:pPr>
            <a:r>
              <a:rPr lang="ja-JP" altLang="en-US" sz="1800" i="1">
                <a:solidFill>
                  <a:prstClr val="black"/>
                </a:solidFill>
                <a:effectLst>
                  <a:outerShdw blurRad="38100" dist="38100" dir="2700000" algn="tl">
                    <a:srgbClr val="C0C0C0"/>
                  </a:outerShdw>
                </a:effectLst>
                <a:latin typeface="HGS創英角ｺﾞｼｯｸUB" pitchFamily="50" charset="-128"/>
              </a:rPr>
              <a:t>東京都江東区豊洲</a:t>
            </a:r>
            <a:r>
              <a:rPr lang="en-US" altLang="ja-JP" sz="1800" i="1">
                <a:solidFill>
                  <a:prstClr val="black"/>
                </a:solidFill>
                <a:effectLst>
                  <a:outerShdw blurRad="38100" dist="38100" dir="2700000" algn="tl">
                    <a:srgbClr val="C0C0C0"/>
                  </a:outerShdw>
                </a:effectLst>
                <a:latin typeface="HGS創英角ｺﾞｼｯｸUB" pitchFamily="50" charset="-128"/>
              </a:rPr>
              <a:t>3-2-20 </a:t>
            </a:r>
            <a:r>
              <a:rPr lang="ja-JP" altLang="en-US" sz="1800" i="1">
                <a:solidFill>
                  <a:prstClr val="black"/>
                </a:solidFill>
                <a:effectLst>
                  <a:outerShdw blurRad="38100" dist="38100" dir="2700000" algn="tl">
                    <a:srgbClr val="C0C0C0"/>
                  </a:outerShdw>
                </a:effectLst>
                <a:latin typeface="HGS創英角ｺﾞｼｯｸUB" pitchFamily="50" charset="-128"/>
              </a:rPr>
              <a:t>豊洲フロント</a:t>
            </a:r>
          </a:p>
          <a:p>
            <a:pPr eaLnBrk="1" fontAlgn="ctr" hangingPunct="1">
              <a:spcBef>
                <a:spcPct val="50000"/>
              </a:spcBef>
              <a:spcAft>
                <a:spcPts val="0"/>
              </a:spcAft>
              <a:defRPr/>
            </a:pPr>
            <a:r>
              <a:rPr lang="ja-JP" altLang="ja-JP" sz="1800" i="1">
                <a:solidFill>
                  <a:prstClr val="black"/>
                </a:solidFill>
                <a:effectLst>
                  <a:outerShdw blurRad="38100" dist="38100" dir="2700000" algn="tl">
                    <a:srgbClr val="C0C0C0"/>
                  </a:outerShdw>
                </a:effectLst>
                <a:latin typeface="HGS創英角ｺﾞｼｯｸUB" pitchFamily="50" charset="-128"/>
              </a:rPr>
              <a:t>1969</a:t>
            </a:r>
            <a:r>
              <a:rPr lang="ja-JP" altLang="en-US" sz="1800" i="1">
                <a:solidFill>
                  <a:prstClr val="black"/>
                </a:solidFill>
                <a:effectLst>
                  <a:outerShdw blurRad="38100" dist="38100" dir="2700000" algn="tl">
                    <a:srgbClr val="C0C0C0"/>
                  </a:outerShdw>
                </a:effectLst>
                <a:latin typeface="HGS創英角ｺﾞｼｯｸUB" pitchFamily="50" charset="-128"/>
              </a:rPr>
              <a:t>年</a:t>
            </a:r>
            <a:r>
              <a:rPr lang="ja-JP" altLang="ja-JP" sz="1800" i="1">
                <a:solidFill>
                  <a:prstClr val="black"/>
                </a:solidFill>
                <a:effectLst>
                  <a:outerShdw blurRad="38100" dist="38100" dir="2700000" algn="tl">
                    <a:srgbClr val="C0C0C0"/>
                  </a:outerShdw>
                </a:effectLst>
                <a:latin typeface="HGS創英角ｺﾞｼｯｸUB" pitchFamily="50" charset="-128"/>
              </a:rPr>
              <a:t>10</a:t>
            </a:r>
            <a:r>
              <a:rPr lang="ja-JP" altLang="en-US" sz="1800" i="1">
                <a:solidFill>
                  <a:prstClr val="black"/>
                </a:solidFill>
                <a:effectLst>
                  <a:outerShdw blurRad="38100" dist="38100" dir="2700000" algn="tl">
                    <a:srgbClr val="C0C0C0"/>
                  </a:outerShdw>
                </a:effectLst>
                <a:latin typeface="HGS創英角ｺﾞｼｯｸUB" pitchFamily="50" charset="-128"/>
              </a:rPr>
              <a:t>月</a:t>
            </a:r>
            <a:r>
              <a:rPr lang="en-US" altLang="ja-JP" sz="1800" i="1">
                <a:solidFill>
                  <a:prstClr val="black"/>
                </a:solidFill>
                <a:effectLst>
                  <a:outerShdw blurRad="38100" dist="38100" dir="2700000" algn="tl">
                    <a:srgbClr val="C0C0C0"/>
                  </a:outerShdw>
                </a:effectLst>
                <a:latin typeface="HGS創英角ｺﾞｼｯｸUB" pitchFamily="50" charset="-128"/>
              </a:rPr>
              <a:t>25</a:t>
            </a:r>
            <a:r>
              <a:rPr lang="ja-JP" altLang="en-US" sz="1800" i="1">
                <a:solidFill>
                  <a:prstClr val="black"/>
                </a:solidFill>
                <a:effectLst>
                  <a:outerShdw blurRad="38100" dist="38100" dir="2700000" algn="tl">
                    <a:srgbClr val="C0C0C0"/>
                  </a:outerShdw>
                </a:effectLst>
                <a:latin typeface="HGS創英角ｺﾞｼｯｸUB" pitchFamily="50" charset="-128"/>
              </a:rPr>
              <a:t>日</a:t>
            </a:r>
          </a:p>
          <a:p>
            <a:pPr eaLnBrk="1" fontAlgn="ctr" hangingPunct="1">
              <a:spcBef>
                <a:spcPct val="50000"/>
              </a:spcBef>
              <a:spcAft>
                <a:spcPts val="0"/>
              </a:spcAft>
              <a:defRPr/>
            </a:pPr>
            <a:r>
              <a:rPr lang="ja-JP" altLang="ja-JP" sz="1800" i="1">
                <a:solidFill>
                  <a:prstClr val="black"/>
                </a:solidFill>
                <a:effectLst>
                  <a:outerShdw blurRad="38100" dist="38100" dir="2700000" algn="tl">
                    <a:srgbClr val="C0C0C0"/>
                  </a:outerShdw>
                </a:effectLst>
                <a:latin typeface="HGS創英角ｺﾞｼｯｸUB" pitchFamily="50" charset="-128"/>
              </a:rPr>
              <a:t>211</a:t>
            </a:r>
            <a:r>
              <a:rPr lang="ja-JP" altLang="en-US" sz="1800" i="1">
                <a:solidFill>
                  <a:prstClr val="black"/>
                </a:solidFill>
                <a:effectLst>
                  <a:outerShdw blurRad="38100" dist="38100" dir="2700000" algn="tl">
                    <a:srgbClr val="C0C0C0"/>
                  </a:outerShdw>
                </a:effectLst>
                <a:latin typeface="HGS創英角ｺﾞｼｯｸUB" pitchFamily="50" charset="-128"/>
              </a:rPr>
              <a:t>億</a:t>
            </a:r>
            <a:r>
              <a:rPr lang="ja-JP" altLang="ja-JP" sz="1800" i="1">
                <a:solidFill>
                  <a:prstClr val="black"/>
                </a:solidFill>
                <a:effectLst>
                  <a:outerShdw blurRad="38100" dist="38100" dir="2700000" algn="tl">
                    <a:srgbClr val="C0C0C0"/>
                  </a:outerShdw>
                </a:effectLst>
                <a:latin typeface="HGS創英角ｺﾞｼｯｸUB" pitchFamily="50" charset="-128"/>
              </a:rPr>
              <a:t>5</a:t>
            </a:r>
            <a:r>
              <a:rPr lang="ja-JP" altLang="en-US" sz="1800" i="1">
                <a:solidFill>
                  <a:prstClr val="black"/>
                </a:solidFill>
                <a:effectLst>
                  <a:outerShdw blurRad="38100" dist="38100" dir="2700000" algn="tl">
                    <a:srgbClr val="C0C0C0"/>
                  </a:outerShdw>
                </a:effectLst>
                <a:latin typeface="HGS創英角ｺﾞｼｯｸUB" pitchFamily="50" charset="-128"/>
              </a:rPr>
              <a:t>千</a:t>
            </a:r>
            <a:r>
              <a:rPr lang="ja-JP" altLang="ja-JP" sz="1800" i="1">
                <a:solidFill>
                  <a:prstClr val="black"/>
                </a:solidFill>
                <a:effectLst>
                  <a:outerShdw blurRad="38100" dist="38100" dir="2700000" algn="tl">
                    <a:srgbClr val="C0C0C0"/>
                  </a:outerShdw>
                </a:effectLst>
                <a:latin typeface="HGS創英角ｺﾞｼｯｸUB" pitchFamily="50" charset="-128"/>
              </a:rPr>
              <a:t>2</a:t>
            </a:r>
            <a:r>
              <a:rPr lang="ja-JP" altLang="en-US" sz="1800" i="1">
                <a:solidFill>
                  <a:prstClr val="black"/>
                </a:solidFill>
                <a:effectLst>
                  <a:outerShdw blurRad="38100" dist="38100" dir="2700000" algn="tl">
                    <a:srgbClr val="C0C0C0"/>
                  </a:outerShdw>
                </a:effectLst>
                <a:latin typeface="HGS創英角ｺﾞｼｯｸUB" pitchFamily="50" charset="-128"/>
              </a:rPr>
              <a:t>百万円</a:t>
            </a:r>
            <a:endParaRPr lang="ja-JP" altLang="ja-JP" sz="1800" i="1">
              <a:solidFill>
                <a:srgbClr val="0066FF"/>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en-US" altLang="ja-JP" sz="1800" i="1">
                <a:solidFill>
                  <a:prstClr val="black"/>
                </a:solidFill>
                <a:effectLst>
                  <a:outerShdw blurRad="38100" dist="38100" dir="2700000" algn="tl">
                    <a:srgbClr val="C0C0C0"/>
                  </a:outerShdw>
                </a:effectLst>
                <a:latin typeface="HGS創英角ｺﾞｼｯｸUB" pitchFamily="50" charset="-128"/>
              </a:rPr>
              <a:t>12,095</a:t>
            </a:r>
            <a:r>
              <a:rPr lang="ja-JP" altLang="en-US" sz="1800" i="1">
                <a:solidFill>
                  <a:prstClr val="black"/>
                </a:solidFill>
                <a:effectLst>
                  <a:outerShdw blurRad="38100" dist="38100" dir="2700000" algn="tl">
                    <a:srgbClr val="C0C0C0"/>
                  </a:outerShdw>
                </a:effectLst>
                <a:latin typeface="HGS創英角ｺﾞｼｯｸUB" pitchFamily="50" charset="-128"/>
              </a:rPr>
              <a:t>名 （連結）</a:t>
            </a:r>
            <a:endParaRPr lang="en-US" altLang="ja-JP"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endParaRPr lang="ja-JP" altLang="en-US" sz="1800" i="1">
              <a:solidFill>
                <a:prstClr val="black"/>
              </a:solidFill>
              <a:effectLst>
                <a:outerShdw blurRad="38100" dist="38100" dir="2700000" algn="tl">
                  <a:srgbClr val="C0C0C0"/>
                </a:outerShdw>
              </a:effectLst>
              <a:latin typeface="HGS創英角ｺﾞｼｯｸUB" pitchFamily="50" charset="-128"/>
            </a:endParaRPr>
          </a:p>
          <a:p>
            <a:pPr eaLnBrk="1" fontAlgn="ctr" hangingPunct="1">
              <a:spcBef>
                <a:spcPct val="50000"/>
              </a:spcBef>
              <a:spcAft>
                <a:spcPts val="0"/>
              </a:spcAft>
              <a:defRPr/>
            </a:pPr>
            <a:r>
              <a:rPr lang="ja-JP" altLang="en-US" sz="800" i="1">
                <a:solidFill>
                  <a:srgbClr val="FF0000"/>
                </a:solidFill>
                <a:effectLst>
                  <a:outerShdw blurRad="38100" dist="38100" dir="2700000" algn="tl">
                    <a:srgbClr val="C0C0C0"/>
                  </a:outerShdw>
                </a:effectLst>
                <a:latin typeface="HGS創英角ｺﾞｼｯｸUB" pitchFamily="50" charset="-128"/>
              </a:rPr>
              <a:t> </a:t>
            </a:r>
          </a:p>
          <a:p>
            <a:pPr eaLnBrk="1" fontAlgn="ctr" hangingPunct="1">
              <a:spcBef>
                <a:spcPct val="50000"/>
              </a:spcBef>
              <a:spcAft>
                <a:spcPts val="0"/>
              </a:spcAft>
              <a:defRPr/>
            </a:pPr>
            <a:endParaRPr lang="en-US" altLang="ja-JP" sz="1300" i="1">
              <a:solidFill>
                <a:prstClr val="black"/>
              </a:solidFill>
              <a:effectLst>
                <a:outerShdw blurRad="38100" dist="38100" dir="2700000" algn="tl">
                  <a:srgbClr val="C0C0C0"/>
                </a:outerShdw>
              </a:effectLst>
              <a:latin typeface="HGS創英角ｺﾞｼｯｸUB" pitchFamily="50" charset="-128"/>
            </a:endParaRPr>
          </a:p>
        </p:txBody>
      </p:sp>
      <p:pic>
        <p:nvPicPr>
          <p:cNvPr id="191492" name="Picture 269" descr="SCSK"/>
          <p:cNvPicPr>
            <a:picLocks noChangeAspect="1" noChangeArrowheads="1"/>
          </p:cNvPicPr>
          <p:nvPr/>
        </p:nvPicPr>
        <p:blipFill>
          <a:blip r:embed="rId3"/>
          <a:srcRect/>
          <a:stretch>
            <a:fillRect/>
          </a:stretch>
        </p:blipFill>
        <p:spPr bwMode="auto">
          <a:xfrm>
            <a:off x="179388" y="4927600"/>
            <a:ext cx="2000250" cy="838200"/>
          </a:xfrm>
          <a:prstGeom prst="rect">
            <a:avLst/>
          </a:prstGeom>
          <a:noFill/>
          <a:ln w="9525">
            <a:noFill/>
            <a:miter lim="800000"/>
            <a:headEnd/>
            <a:tailEnd/>
          </a:ln>
        </p:spPr>
      </p:pic>
      <p:sp>
        <p:nvSpPr>
          <p:cNvPr id="6" name="正方形/長方形 5"/>
          <p:cNvSpPr/>
          <p:nvPr/>
        </p:nvSpPr>
        <p:spPr>
          <a:xfrm>
            <a:off x="2355850" y="3792538"/>
            <a:ext cx="6769100" cy="3070225"/>
          </a:xfrm>
          <a:prstGeom prst="rect">
            <a:avLst/>
          </a:prstGeom>
        </p:spPr>
        <p:txBody>
          <a:bodyPr>
            <a:spAutoFit/>
          </a:bodyPr>
          <a:lstStyle/>
          <a:p>
            <a:pPr fontAlgn="auto">
              <a:spcBef>
                <a:spcPts val="0"/>
              </a:spcBef>
              <a:spcAft>
                <a:spcPts val="0"/>
              </a:spcAft>
              <a:defRPr/>
            </a:pPr>
            <a:r>
              <a:rPr lang="en-US" altLang="ja-JP" sz="1400" i="1">
                <a:solidFill>
                  <a:prstClr val="black"/>
                </a:solidFill>
                <a:effectLst>
                  <a:outerShdw blurRad="38100" dist="38100" dir="2700000" algn="tl">
                    <a:srgbClr val="C0C0C0"/>
                  </a:outerShdw>
                </a:effectLst>
                <a:latin typeface="HGS創英角ｺﾞｼｯｸUB" pitchFamily="50" charset="-128"/>
                <a:ea typeface="+mn-ea"/>
              </a:rPr>
              <a:t>2011</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年</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10</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月</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1</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日に、住商情報システム株式会社（略称 </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）と株式会社</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が合併し、「ＳＣＳＫ株式会社」が誕生しました。</a:t>
            </a:r>
          </a:p>
          <a:p>
            <a:pPr fontAlgn="auto">
              <a:spcBef>
                <a:spcPts val="0"/>
              </a:spcBef>
              <a:spcAft>
                <a:spcPts val="0"/>
              </a:spcAft>
              <a:defRPr/>
            </a:pPr>
            <a:endParaRPr lang="ja-JP" altLang="en-US"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システム開発から</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インフラ構築、</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マネジメント、</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BPO</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ハード・ソフト販売までワンストップでご提供する「グローバル</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サービスカンパニー」として、お客様のビジネスを力強くサポートしてまいります。</a:t>
            </a:r>
          </a:p>
          <a:p>
            <a:pPr fontAlgn="auto">
              <a:spcBef>
                <a:spcPts val="0"/>
              </a:spcBef>
              <a:spcAft>
                <a:spcPts val="0"/>
              </a:spcAft>
              <a:defRPr/>
            </a:pPr>
            <a:endParaRPr lang="en-US" altLang="ja-JP"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のコーポレートブランドマークは、</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が一つの企業となり、これからの</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IT</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サービスをフルラインナップで担っていく「自信」と「信頼感」を表現した、ソリッドで力強いワードマークです。</a:t>
            </a:r>
          </a:p>
          <a:p>
            <a:pPr fontAlgn="auto">
              <a:spcBef>
                <a:spcPts val="0"/>
              </a:spcBef>
              <a:spcAft>
                <a:spcPts val="0"/>
              </a:spcAft>
              <a:defRPr/>
            </a:pPr>
            <a:endParaRPr lang="ja-JP" altLang="en-US" sz="1400" i="1">
              <a:solidFill>
                <a:prstClr val="black"/>
              </a:solidFill>
              <a:effectLst>
                <a:outerShdw blurRad="38100" dist="38100" dir="2700000" algn="tl">
                  <a:srgbClr val="C0C0C0"/>
                </a:outerShdw>
              </a:effectLst>
              <a:latin typeface="HGS創英角ｺﾞｼｯｸUB" pitchFamily="50" charset="-128"/>
              <a:ea typeface="+mn-ea"/>
            </a:endParaRPr>
          </a:p>
          <a:p>
            <a:pPr fontAlgn="auto">
              <a:spcBef>
                <a:spcPts val="0"/>
              </a:spcBef>
              <a:spcAft>
                <a:spcPts val="0"/>
              </a:spcAft>
              <a:defRPr/>
            </a:pP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しっかりとつながった「</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」は、「</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SCS</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」と「</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CSK</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」の絆を象徴するだけでなく、革新的な「</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Computer Service</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」で創造し続ける「</a:t>
            </a:r>
            <a:r>
              <a:rPr lang="en-US" altLang="ja-JP" sz="1400" i="1">
                <a:solidFill>
                  <a:prstClr val="black"/>
                </a:solidFill>
                <a:effectLst>
                  <a:outerShdw blurRad="38100" dist="38100" dir="2700000" algn="tl">
                    <a:srgbClr val="C0C0C0"/>
                  </a:outerShdw>
                </a:effectLst>
                <a:latin typeface="HGS創英角ｺﾞｼｯｸUB" pitchFamily="50" charset="-128"/>
                <a:ea typeface="+mn-ea"/>
              </a:rPr>
              <a:t>Customer Satisfaction</a:t>
            </a:r>
            <a:r>
              <a:rPr lang="ja-JP" altLang="en-US" sz="1400" i="1">
                <a:solidFill>
                  <a:prstClr val="black"/>
                </a:solidFill>
                <a:effectLst>
                  <a:outerShdw blurRad="38100" dist="38100" dir="2700000" algn="tl">
                    <a:srgbClr val="C0C0C0"/>
                  </a:outerShdw>
                </a:effectLst>
                <a:latin typeface="HGS創英角ｺﾞｼｯｸUB" pitchFamily="50" charset="-128"/>
                <a:ea typeface="+mn-ea"/>
              </a:rPr>
              <a:t>」を表現しています。</a:t>
            </a:r>
          </a:p>
        </p:txBody>
      </p:sp>
      <p:pic>
        <p:nvPicPr>
          <p:cNvPr id="191494" name="Picture 24" descr="http://web.offix-data.co.jp/photo/豊洲フロント.jpg"/>
          <p:cNvPicPr>
            <a:picLocks noChangeAspect="1" noChangeArrowheads="1"/>
          </p:cNvPicPr>
          <p:nvPr/>
        </p:nvPicPr>
        <p:blipFill>
          <a:blip r:embed="rId4"/>
          <a:srcRect/>
          <a:stretch>
            <a:fillRect/>
          </a:stretch>
        </p:blipFill>
        <p:spPr bwMode="auto">
          <a:xfrm>
            <a:off x="5989638" y="2479675"/>
            <a:ext cx="2070100" cy="1223963"/>
          </a:xfrm>
          <a:prstGeom prst="rect">
            <a:avLst/>
          </a:prstGeom>
          <a:noFill/>
          <a:ln w="9525">
            <a:noFill/>
            <a:miter lim="800000"/>
            <a:headEnd/>
            <a:tailEnd/>
          </a:ln>
        </p:spPr>
      </p:pic>
      <p:sp>
        <p:nvSpPr>
          <p:cNvPr id="9" name="Rectangle 11"/>
          <p:cNvSpPr>
            <a:spLocks noChangeArrowheads="1"/>
          </p:cNvSpPr>
          <p:nvPr/>
        </p:nvSpPr>
        <p:spPr bwMode="auto">
          <a:xfrm>
            <a:off x="212725" y="6592888"/>
            <a:ext cx="412750" cy="228600"/>
          </a:xfrm>
          <a:prstGeom prst="rect">
            <a:avLst/>
          </a:prstGeom>
          <a:noFill/>
          <a:ln>
            <a:noFill/>
          </a:ln>
          <a:effectLst/>
          <a:extLst>
            <a:ext uri="{909E8E84-426E-40DD-AFC4-6F175D3DCCD1}"/>
            <a:ext uri="{91240B29-F687-4F45-9708-019B960494DF}"/>
            <a:ext uri="{AF507438-7753-43E0-B8FC-AC1667EBCBE1}"/>
          </a:extLst>
        </p:spPr>
        <p:txBody>
          <a:bodyPr wrap="none" lIns="0" tIns="0" rIns="0" bIns="0">
            <a:spAutoFit/>
          </a:bodyPr>
          <a:lstStyle/>
          <a:p>
            <a:r>
              <a:rPr lang="en-US" altLang="ja-JP" sz="1100">
                <a:solidFill>
                  <a:srgbClr val="5F5F5F"/>
                </a:solidFill>
                <a:latin typeface="Calibri" pitchFamily="34" charset="0"/>
              </a:rPr>
              <a:t>Page</a:t>
            </a:r>
            <a:r>
              <a:rPr lang="en-US" altLang="ja-JP" sz="1500">
                <a:solidFill>
                  <a:srgbClr val="5F5F5F"/>
                </a:solidFill>
                <a:latin typeface="Calibri" pitchFamily="34" charset="0"/>
              </a:rPr>
              <a:t>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12" descr="表紙"/>
          <p:cNvPicPr>
            <a:picLocks noChangeAspect="1" noChangeArrowheads="1"/>
          </p:cNvPicPr>
          <p:nvPr/>
        </p:nvPicPr>
        <p:blipFill>
          <a:blip r:embed="rId2"/>
          <a:srcRect/>
          <a:stretch>
            <a:fillRect/>
          </a:stretch>
        </p:blipFill>
        <p:spPr bwMode="auto">
          <a:xfrm>
            <a:off x="0" y="0"/>
            <a:ext cx="9148763" cy="6856413"/>
          </a:xfrm>
          <a:prstGeom prst="rect">
            <a:avLst/>
          </a:prstGeom>
          <a:noFill/>
          <a:ln w="9525">
            <a:noFill/>
            <a:miter lim="800000"/>
            <a:headEnd/>
            <a:tailEnd/>
          </a:ln>
        </p:spPr>
      </p:pic>
      <p:sp>
        <p:nvSpPr>
          <p:cNvPr id="193538" name="Text Box 10"/>
          <p:cNvSpPr txBox="1">
            <a:spLocks noChangeArrowheads="1"/>
          </p:cNvSpPr>
          <p:nvPr/>
        </p:nvSpPr>
        <p:spPr bwMode="auto">
          <a:xfrm>
            <a:off x="7270750" y="6634163"/>
            <a:ext cx="1779588" cy="223837"/>
          </a:xfrm>
          <a:prstGeom prst="rect">
            <a:avLst/>
          </a:prstGeom>
          <a:noFill/>
          <a:ln w="9525">
            <a:noFill/>
            <a:miter lim="800000"/>
            <a:headEnd/>
            <a:tailEnd/>
          </a:ln>
        </p:spPr>
        <p:txBody>
          <a:bodyPr wrap="none" lIns="83988" tIns="41994" rIns="83988" bIns="41994">
            <a:spAutoFit/>
          </a:bodyPr>
          <a:lstStyle/>
          <a:p>
            <a:pPr algn="r"/>
            <a:r>
              <a:rPr lang="en-US" altLang="ja-JP" sz="900">
                <a:solidFill>
                  <a:srgbClr val="5F5F5F"/>
                </a:solidFill>
              </a:rPr>
              <a:t>Copyright(c) SCSK Corporation</a:t>
            </a:r>
            <a:endParaRPr lang="en-US" altLang="ja-JP" sz="900" noProof="1">
              <a:solidFill>
                <a:srgbClr val="5F5F5F"/>
              </a:solidFill>
            </a:endParaRPr>
          </a:p>
        </p:txBody>
      </p:sp>
      <p:sp>
        <p:nvSpPr>
          <p:cNvPr id="193539" name="Rectangle 11"/>
          <p:cNvSpPr>
            <a:spLocks noChangeArrowheads="1"/>
          </p:cNvSpPr>
          <p:nvPr/>
        </p:nvSpPr>
        <p:spPr bwMode="auto">
          <a:xfrm>
            <a:off x="309563" y="6592888"/>
            <a:ext cx="412750" cy="228600"/>
          </a:xfrm>
          <a:prstGeom prst="rect">
            <a:avLst/>
          </a:prstGeom>
          <a:noFill/>
          <a:ln w="9525">
            <a:noFill/>
            <a:miter lim="800000"/>
            <a:headEnd/>
            <a:tailEnd/>
          </a:ln>
        </p:spPr>
        <p:txBody>
          <a:bodyPr wrap="none" lIns="0" tIns="0" rIns="0" bIns="0">
            <a:spAutoFit/>
          </a:bodyPr>
          <a:lstStyle/>
          <a:p>
            <a:pPr algn="r"/>
            <a:r>
              <a:rPr lang="en-US" altLang="ja-JP" sz="1100">
                <a:solidFill>
                  <a:srgbClr val="5F5F5F"/>
                </a:solidFill>
                <a:latin typeface="Calibri" pitchFamily="34" charset="0"/>
              </a:rPr>
              <a:t>Page</a:t>
            </a:r>
            <a:r>
              <a:rPr lang="en-US" altLang="ja-JP" sz="1500">
                <a:solidFill>
                  <a:srgbClr val="5F5F5F"/>
                </a:solidFill>
                <a:latin typeface="Calibri" pitchFamily="34" charset="0"/>
              </a:rPr>
              <a:t> 2</a:t>
            </a:r>
          </a:p>
        </p:txBody>
      </p:sp>
      <p:sp>
        <p:nvSpPr>
          <p:cNvPr id="6" name="Isosceles Triangle 5"/>
          <p:cNvSpPr/>
          <p:nvPr/>
        </p:nvSpPr>
        <p:spPr>
          <a:xfrm>
            <a:off x="1468438" y="1857375"/>
            <a:ext cx="2549525" cy="2249488"/>
          </a:xfrm>
          <a:prstGeom prst="triangle">
            <a:avLst/>
          </a:prstGeom>
          <a:gradFill flip="none" rotWithShape="1">
            <a:gsLst>
              <a:gs pos="0">
                <a:schemeClr val="accent2">
                  <a:lumMod val="60000"/>
                  <a:lumOff val="40000"/>
                </a:schemeClr>
              </a:gs>
              <a:gs pos="76000">
                <a:schemeClr val="accent2">
                  <a:lumMod val="20000"/>
                  <a:lumOff val="8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7" name="Trapezoid 6"/>
          <p:cNvSpPr/>
          <p:nvPr/>
        </p:nvSpPr>
        <p:spPr>
          <a:xfrm>
            <a:off x="71438" y="5364163"/>
            <a:ext cx="5326062" cy="1244600"/>
          </a:xfrm>
          <a:prstGeom prst="trapezoid">
            <a:avLst>
              <a:gd name="adj" fmla="val 57121"/>
            </a:avLst>
          </a:prstGeom>
          <a:gradFill flip="none" rotWithShape="1">
            <a:gsLst>
              <a:gs pos="0">
                <a:schemeClr val="accent6">
                  <a:lumMod val="50000"/>
                  <a:lumOff val="50000"/>
                </a:schemeClr>
              </a:gs>
              <a:gs pos="100000">
                <a:schemeClr val="accent6">
                  <a:lumMod val="10000"/>
                  <a:lumOff val="9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0" name="Trapezoid 9"/>
          <p:cNvSpPr/>
          <p:nvPr/>
        </p:nvSpPr>
        <p:spPr>
          <a:xfrm>
            <a:off x="804863" y="4162425"/>
            <a:ext cx="3863975" cy="1133475"/>
          </a:xfrm>
          <a:prstGeom prst="trapezoid">
            <a:avLst>
              <a:gd name="adj" fmla="val 57121"/>
            </a:avLst>
          </a:prstGeom>
          <a:gradFill flip="none" rotWithShape="1">
            <a:gsLst>
              <a:gs pos="0">
                <a:schemeClr val="accent6">
                  <a:lumMod val="50000"/>
                  <a:lumOff val="50000"/>
                </a:schemeClr>
              </a:gs>
              <a:gs pos="99000">
                <a:schemeClr val="accent6">
                  <a:lumMod val="10000"/>
                  <a:lumOff val="9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1" name="Trapezoid 10"/>
          <p:cNvSpPr/>
          <p:nvPr/>
        </p:nvSpPr>
        <p:spPr>
          <a:xfrm>
            <a:off x="71438" y="6362700"/>
            <a:ext cx="5326062" cy="246063"/>
          </a:xfrm>
          <a:prstGeom prst="trapezoid">
            <a:avLst>
              <a:gd name="adj" fmla="val 57121"/>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2" name="Trapezoid 11"/>
          <p:cNvSpPr/>
          <p:nvPr/>
        </p:nvSpPr>
        <p:spPr>
          <a:xfrm>
            <a:off x="798513" y="5056188"/>
            <a:ext cx="3868737" cy="247650"/>
          </a:xfrm>
          <a:prstGeom prst="trapezoid">
            <a:avLst>
              <a:gd name="adj" fmla="val 57121"/>
            </a:avLst>
          </a:prstGeom>
          <a:solidFill>
            <a:schemeClr val="accent5">
              <a:lumMod val="75000"/>
            </a:schemeClr>
          </a:solidFill>
          <a:ln w="3650" cap="flat" cmpd="sng" algn="ctr">
            <a:solidFill>
              <a:schemeClr val="accent5">
                <a:lumMod val="7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3" name="Trapezoid 12"/>
          <p:cNvSpPr/>
          <p:nvPr/>
        </p:nvSpPr>
        <p:spPr>
          <a:xfrm>
            <a:off x="1465263" y="3868738"/>
            <a:ext cx="2552700" cy="246062"/>
          </a:xfrm>
          <a:prstGeom prst="trapezoid">
            <a:avLst>
              <a:gd name="adj" fmla="val 57121"/>
            </a:avLst>
          </a:prstGeom>
          <a:solidFill>
            <a:schemeClr val="accent5">
              <a:lumMod val="75000"/>
            </a:schemeClr>
          </a:solidFill>
          <a:ln w="3650" cap="flat" cmpd="sng" algn="ctr">
            <a:solidFill>
              <a:schemeClr val="accent5">
                <a:lumMod val="7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193546" name="TextBox 13"/>
          <p:cNvSpPr txBox="1">
            <a:spLocks noChangeArrowheads="1"/>
          </p:cNvSpPr>
          <p:nvPr/>
        </p:nvSpPr>
        <p:spPr bwMode="auto">
          <a:xfrm>
            <a:off x="1768475" y="3813175"/>
            <a:ext cx="2011363"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3</a:t>
            </a:r>
            <a:r>
              <a:rPr kumimoji="0" lang="ja-JP" altLang="en-US" sz="1700" b="1">
                <a:solidFill>
                  <a:srgbClr val="FFFFFF"/>
                </a:solidFill>
                <a:latin typeface="Calibri" pitchFamily="34" charset="0"/>
              </a:rPr>
              <a:t>世代</a:t>
            </a:r>
          </a:p>
        </p:txBody>
      </p:sp>
      <p:sp>
        <p:nvSpPr>
          <p:cNvPr id="193547" name="TextBox 14"/>
          <p:cNvSpPr txBox="1">
            <a:spLocks noChangeArrowheads="1"/>
          </p:cNvSpPr>
          <p:nvPr/>
        </p:nvSpPr>
        <p:spPr bwMode="auto">
          <a:xfrm>
            <a:off x="1768475" y="5008563"/>
            <a:ext cx="2011363"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2</a:t>
            </a:r>
            <a:r>
              <a:rPr kumimoji="0" lang="ja-JP" altLang="en-US" sz="1700" b="1">
                <a:solidFill>
                  <a:srgbClr val="FFFFFF"/>
                </a:solidFill>
                <a:latin typeface="Calibri" pitchFamily="34" charset="0"/>
              </a:rPr>
              <a:t>世代</a:t>
            </a:r>
          </a:p>
        </p:txBody>
      </p:sp>
      <p:sp>
        <p:nvSpPr>
          <p:cNvPr id="193548" name="TextBox 15"/>
          <p:cNvSpPr txBox="1">
            <a:spLocks noChangeArrowheads="1"/>
          </p:cNvSpPr>
          <p:nvPr/>
        </p:nvSpPr>
        <p:spPr bwMode="auto">
          <a:xfrm>
            <a:off x="1804988" y="6310313"/>
            <a:ext cx="2011362" cy="358775"/>
          </a:xfrm>
          <a:prstGeom prst="rect">
            <a:avLst/>
          </a:prstGeom>
          <a:noFill/>
          <a:ln w="9525">
            <a:noFill/>
            <a:miter lim="800000"/>
            <a:headEnd/>
            <a:tailEnd/>
          </a:ln>
        </p:spPr>
        <p:txBody>
          <a:bodyPr lIns="95788" tIns="47894" rIns="95788" bIns="47894">
            <a:spAutoFit/>
          </a:bodyPr>
          <a:lstStyle/>
          <a:p>
            <a:pPr algn="ctr"/>
            <a:r>
              <a:rPr kumimoji="0" lang="ja-JP" altLang="en-US" sz="1700" b="1">
                <a:solidFill>
                  <a:srgbClr val="FFFFFF"/>
                </a:solidFill>
                <a:latin typeface="Calibri" pitchFamily="34" charset="0"/>
              </a:rPr>
              <a:t>第</a:t>
            </a:r>
            <a:r>
              <a:rPr kumimoji="0" lang="en-US" altLang="ja-JP" sz="1700" b="1">
                <a:solidFill>
                  <a:srgbClr val="FFFFFF"/>
                </a:solidFill>
                <a:latin typeface="Calibri" pitchFamily="34" charset="0"/>
              </a:rPr>
              <a:t>1</a:t>
            </a:r>
            <a:r>
              <a:rPr kumimoji="0" lang="ja-JP" altLang="en-US" sz="1700" b="1">
                <a:solidFill>
                  <a:srgbClr val="FFFFFF"/>
                </a:solidFill>
                <a:latin typeface="Calibri" pitchFamily="34" charset="0"/>
              </a:rPr>
              <a:t>世代</a:t>
            </a:r>
          </a:p>
        </p:txBody>
      </p:sp>
      <p:sp>
        <p:nvSpPr>
          <p:cNvPr id="76813" name="Text Placeholder 6"/>
          <p:cNvSpPr txBox="1">
            <a:spLocks/>
          </p:cNvSpPr>
          <p:nvPr/>
        </p:nvSpPr>
        <p:spPr bwMode="auto">
          <a:xfrm>
            <a:off x="3716338" y="2438400"/>
            <a:ext cx="4392612" cy="1368425"/>
          </a:xfrm>
          <a:prstGeom prst="rect">
            <a:avLst/>
          </a:prstGeom>
          <a:noFill/>
          <a:ln>
            <a:noFill/>
          </a:ln>
          <a:extLst>
            <a:ext uri="{909E8E84-426E-40DD-AFC4-6F175D3DCCD1}"/>
            <a:ext uri="{91240B29-F687-4F45-9708-019B960494DF}"/>
          </a:extLst>
        </p:spPr>
        <p:txBody>
          <a:bodyPr lIns="95788" tIns="47894" rIns="95788" bIns="47894"/>
          <a:lstStyle>
            <a:lvl1pPr marL="169863" indent="-169863">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fontAlgn="auto">
              <a:spcBef>
                <a:spcPts val="733"/>
              </a:spcBef>
              <a:spcAft>
                <a:spcPts val="0"/>
              </a:spcAft>
              <a:buSzPct val="66000"/>
              <a:defRPr/>
            </a:pPr>
            <a:r>
              <a:rPr kumimoji="0" lang="ja-JP" altLang="en-US" b="1" dirty="0" smtClean="0">
                <a:solidFill>
                  <a:srgbClr val="33CC33"/>
                </a:solidFill>
                <a:effectLst>
                  <a:outerShdw blurRad="38100" dist="38100" dir="2700000" algn="tl">
                    <a:srgbClr val="C0C0C0"/>
                  </a:outerShdw>
                </a:effectLst>
                <a:latin typeface="Calibri" pitchFamily="34" charset="0"/>
              </a:rPr>
              <a:t>従来の</a:t>
            </a:r>
            <a:r>
              <a:rPr kumimoji="0" lang="en-US" altLang="ja-JP" b="1" dirty="0" smtClean="0">
                <a:solidFill>
                  <a:srgbClr val="33CC33"/>
                </a:solidFill>
                <a:effectLst>
                  <a:outerShdw blurRad="38100" dist="38100" dir="2700000" algn="tl">
                    <a:srgbClr val="C0C0C0"/>
                  </a:outerShdw>
                </a:effectLst>
                <a:latin typeface="Calibri" pitchFamily="34" charset="0"/>
              </a:rPr>
              <a:t>SSD</a:t>
            </a:r>
            <a:r>
              <a:rPr kumimoji="0" lang="ja-JP" altLang="en-US" b="1" dirty="0" smtClean="0">
                <a:solidFill>
                  <a:srgbClr val="33CC33"/>
                </a:solidFill>
                <a:effectLst>
                  <a:outerShdw blurRad="38100" dist="38100" dir="2700000" algn="tl">
                    <a:srgbClr val="C0C0C0"/>
                  </a:outerShdw>
                </a:effectLst>
                <a:latin typeface="Calibri" pitchFamily="34" charset="0"/>
              </a:rPr>
              <a:t>製品の使い難い点を改善</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安定した読み出し、書き込み性能</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少ない書き込み性能の低下</a:t>
            </a:r>
          </a:p>
          <a:p>
            <a:pPr lvl="1" fontAlgn="auto">
              <a:spcBef>
                <a:spcPts val="576"/>
              </a:spcBef>
              <a:spcAft>
                <a:spcPts val="0"/>
              </a:spcAft>
              <a:buClr>
                <a:srgbClr val="58A132"/>
              </a:buClr>
              <a:buSzPct val="60000"/>
              <a:buFontTx/>
              <a:buBlip>
                <a:blip r:embed="rId3"/>
              </a:buBlip>
              <a:defRPr/>
            </a:pPr>
            <a:r>
              <a:rPr kumimoji="0" lang="ja-JP" altLang="en-US" b="1" dirty="0" smtClean="0">
                <a:solidFill>
                  <a:prstClr val="black"/>
                </a:solidFill>
                <a:latin typeface="Calibri" pitchFamily="34" charset="0"/>
              </a:rPr>
              <a:t>高い可用性（ハードウェア</a:t>
            </a:r>
            <a:r>
              <a:rPr kumimoji="0" lang="en-US" altLang="ja-JP" b="1" dirty="0" smtClean="0">
                <a:solidFill>
                  <a:prstClr val="black"/>
                </a:solidFill>
                <a:latin typeface="Calibri" pitchFamily="34" charset="0"/>
              </a:rPr>
              <a:t>RAID</a:t>
            </a:r>
            <a:r>
              <a:rPr kumimoji="0" lang="ja-JP" altLang="en-US" b="1" dirty="0" smtClean="0">
                <a:solidFill>
                  <a:prstClr val="black"/>
                </a:solidFill>
                <a:latin typeface="Calibri" pitchFamily="34" charset="0"/>
              </a:rPr>
              <a:t>機構等）</a:t>
            </a:r>
          </a:p>
        </p:txBody>
      </p:sp>
      <p:sp>
        <p:nvSpPr>
          <p:cNvPr id="76814" name="Text Placeholder 6"/>
          <p:cNvSpPr txBox="1">
            <a:spLocks/>
          </p:cNvSpPr>
          <p:nvPr/>
        </p:nvSpPr>
        <p:spPr bwMode="auto">
          <a:xfrm>
            <a:off x="4392613" y="4030663"/>
            <a:ext cx="4105275" cy="1333500"/>
          </a:xfrm>
          <a:prstGeom prst="rect">
            <a:avLst/>
          </a:prstGeom>
          <a:noFill/>
          <a:ln>
            <a:noFill/>
          </a:ln>
          <a:extLst>
            <a:ext uri="{909E8E84-426E-40DD-AFC4-6F175D3DCCD1}"/>
            <a:ext uri="{91240B29-F687-4F45-9708-019B960494DF}"/>
          </a:extLst>
        </p:spPr>
        <p:txBody>
          <a:bodyPr lIns="95788" tIns="47894" rIns="95788" bIns="47894"/>
          <a:lstStyle>
            <a:lvl1pPr marL="342900" indent="-342900">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lvl="1" fontAlgn="auto">
              <a:spcBef>
                <a:spcPts val="314"/>
              </a:spcBef>
              <a:spcAft>
                <a:spcPts val="0"/>
              </a:spcAft>
              <a:buClr>
                <a:srgbClr val="58A132"/>
              </a:buClr>
              <a:buSzPct val="60000"/>
              <a:defRPr/>
            </a:pPr>
            <a:r>
              <a:rPr kumimoji="0" lang="ja-JP" altLang="en-US" b="1" dirty="0" smtClean="0">
                <a:solidFill>
                  <a:srgbClr val="33CC33"/>
                </a:solidFill>
                <a:effectLst>
                  <a:outerShdw blurRad="38100" dist="38100" dir="2700000" algn="tl">
                    <a:srgbClr val="C0C0C0"/>
                  </a:outerShdw>
                </a:effectLst>
                <a:latin typeface="Calibri" pitchFamily="34" charset="0"/>
              </a:rPr>
              <a:t>エンタープライズ向け製品の登場</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ワークステーション／ゲーム用途</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メモリー拡張／キャッシュ用途</a:t>
            </a:r>
          </a:p>
          <a:p>
            <a:pPr lvl="1" fontAlgn="auto">
              <a:spcBef>
                <a:spcPts val="314"/>
              </a:spcBef>
              <a:spcAft>
                <a:spcPts val="0"/>
              </a:spcAft>
              <a:buClr>
                <a:srgbClr val="58A132"/>
              </a:buClr>
              <a:buSzPct val="60000"/>
              <a:buFontTx/>
              <a:buChar char="•"/>
              <a:defRPr/>
            </a:pPr>
            <a:r>
              <a:rPr kumimoji="0" lang="ja-JP" altLang="en-US" dirty="0" smtClean="0">
                <a:solidFill>
                  <a:prstClr val="black"/>
                </a:solidFill>
                <a:latin typeface="Calibri" pitchFamily="34" charset="0"/>
              </a:rPr>
              <a:t>サーバ内蔵型</a:t>
            </a:r>
            <a:r>
              <a:rPr kumimoji="0" lang="en-US" altLang="ja-JP" dirty="0" smtClean="0">
                <a:solidFill>
                  <a:prstClr val="black"/>
                </a:solidFill>
                <a:latin typeface="Calibri" pitchFamily="34" charset="0"/>
              </a:rPr>
              <a:t>PCIe SSD</a:t>
            </a:r>
          </a:p>
        </p:txBody>
      </p:sp>
      <p:sp>
        <p:nvSpPr>
          <p:cNvPr id="76815" name="Text Placeholder 6"/>
          <p:cNvSpPr txBox="1">
            <a:spLocks/>
          </p:cNvSpPr>
          <p:nvPr/>
        </p:nvSpPr>
        <p:spPr bwMode="auto">
          <a:xfrm>
            <a:off x="5111750" y="5462588"/>
            <a:ext cx="3636963" cy="1296987"/>
          </a:xfrm>
          <a:prstGeom prst="rect">
            <a:avLst/>
          </a:prstGeom>
          <a:noFill/>
          <a:ln>
            <a:noFill/>
          </a:ln>
          <a:extLst>
            <a:ext uri="{909E8E84-426E-40DD-AFC4-6F175D3DCCD1}"/>
            <a:ext uri="{91240B29-F687-4F45-9708-019B960494DF}"/>
          </a:extLst>
        </p:spPr>
        <p:txBody>
          <a:bodyPr lIns="95788" tIns="47894" rIns="95788" bIns="47894"/>
          <a:lstStyle>
            <a:lvl1pPr marL="342900" indent="-342900">
              <a:defRPr kumimoji="1">
                <a:solidFill>
                  <a:schemeClr val="tx1"/>
                </a:solidFill>
                <a:latin typeface="Arial" pitchFamily="34" charset="0"/>
                <a:ea typeface="ＭＳ Ｐゴシック" pitchFamily="50" charset="-128"/>
              </a:defRPr>
            </a:lvl1pPr>
            <a:lvl2pPr marL="398463" indent="-169863">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a:solidFill>
                  <a:schemeClr val="tx1"/>
                </a:solidFill>
                <a:latin typeface="Arial" pitchFamily="34" charset="0"/>
                <a:ea typeface="ＭＳ Ｐゴシック" pitchFamily="50" charset="-128"/>
              </a:defRPr>
            </a:lvl9pPr>
          </a:lstStyle>
          <a:p>
            <a:pPr lvl="1" fontAlgn="auto">
              <a:spcBef>
                <a:spcPts val="314"/>
              </a:spcBef>
              <a:spcAft>
                <a:spcPts val="0"/>
              </a:spcAft>
              <a:buClr>
                <a:srgbClr val="58A132"/>
              </a:buClr>
              <a:buSzPct val="60000"/>
              <a:defRPr/>
            </a:pPr>
            <a:r>
              <a:rPr kumimoji="0" lang="en-US" altLang="ja-JP" b="1" dirty="0" smtClean="0">
                <a:solidFill>
                  <a:srgbClr val="33CC33"/>
                </a:solidFill>
                <a:effectLst>
                  <a:outerShdw blurRad="38100" dist="38100" dir="2700000" algn="tl">
                    <a:srgbClr val="C0C0C0"/>
                  </a:outerShdw>
                </a:effectLst>
                <a:latin typeface="Calibri" pitchFamily="34" charset="0"/>
              </a:rPr>
              <a:t>NAND</a:t>
            </a:r>
            <a:r>
              <a:rPr kumimoji="0" lang="ja-JP" altLang="en-US" b="1" dirty="0" smtClean="0">
                <a:solidFill>
                  <a:srgbClr val="33CC33"/>
                </a:solidFill>
                <a:effectLst>
                  <a:outerShdw blurRad="38100" dist="38100" dir="2700000" algn="tl">
                    <a:srgbClr val="C0C0C0"/>
                  </a:outerShdw>
                </a:effectLst>
                <a:latin typeface="Calibri" pitchFamily="34" charset="0"/>
              </a:rPr>
              <a:t>型フラッシュメモリーの普及</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ノート</a:t>
            </a:r>
            <a:r>
              <a:rPr kumimoji="0" lang="en-US" altLang="ja-JP" sz="1400" dirty="0" smtClean="0">
                <a:solidFill>
                  <a:prstClr val="black"/>
                </a:solidFill>
                <a:latin typeface="Calibri" pitchFamily="34" charset="0"/>
              </a:rPr>
              <a:t>PC</a:t>
            </a:r>
            <a:r>
              <a:rPr kumimoji="0" lang="ja-JP" altLang="en-US" sz="1400" dirty="0" smtClean="0">
                <a:solidFill>
                  <a:prstClr val="black"/>
                </a:solidFill>
                <a:latin typeface="Calibri" pitchFamily="34" charset="0"/>
              </a:rPr>
              <a:t>用途（</a:t>
            </a:r>
            <a:r>
              <a:rPr kumimoji="0" lang="en-US" altLang="ja-JP" sz="1400" dirty="0" smtClean="0">
                <a:solidFill>
                  <a:prstClr val="black"/>
                </a:solidFill>
                <a:latin typeface="Calibri" pitchFamily="34" charset="0"/>
              </a:rPr>
              <a:t>HDD</a:t>
            </a:r>
            <a:r>
              <a:rPr kumimoji="0" lang="ja-JP" altLang="en-US" sz="1400" dirty="0" smtClean="0">
                <a:solidFill>
                  <a:prstClr val="black"/>
                </a:solidFill>
                <a:latin typeface="Calibri" pitchFamily="34" charset="0"/>
              </a:rPr>
              <a:t>のリプレース）</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機器組み込み型（振動に強い）</a:t>
            </a:r>
          </a:p>
          <a:p>
            <a:pPr lvl="1" fontAlgn="auto">
              <a:spcBef>
                <a:spcPts val="314"/>
              </a:spcBef>
              <a:spcAft>
                <a:spcPts val="0"/>
              </a:spcAft>
              <a:buClr>
                <a:srgbClr val="58A132"/>
              </a:buClr>
              <a:buSzPct val="60000"/>
              <a:buFontTx/>
              <a:buChar char="•"/>
              <a:defRPr/>
            </a:pPr>
            <a:r>
              <a:rPr kumimoji="0" lang="ja-JP" altLang="en-US" sz="1400" dirty="0" smtClean="0">
                <a:solidFill>
                  <a:prstClr val="black"/>
                </a:solidFill>
                <a:latin typeface="Calibri" pitchFamily="34" charset="0"/>
              </a:rPr>
              <a:t>低コスト（</a:t>
            </a:r>
            <a:r>
              <a:rPr kumimoji="0" lang="en-US" altLang="ja-JP" sz="1400" dirty="0" smtClean="0">
                <a:solidFill>
                  <a:prstClr val="black"/>
                </a:solidFill>
                <a:latin typeface="Calibri" pitchFamily="34" charset="0"/>
              </a:rPr>
              <a:t>USB</a:t>
            </a:r>
            <a:r>
              <a:rPr kumimoji="0" lang="ja-JP" altLang="en-US" sz="1400" dirty="0" err="1" smtClean="0">
                <a:solidFill>
                  <a:prstClr val="black"/>
                </a:solidFill>
                <a:latin typeface="Calibri" pitchFamily="34" charset="0"/>
              </a:rPr>
              <a:t>、</a:t>
            </a:r>
            <a:r>
              <a:rPr kumimoji="0" lang="en-US" altLang="ja-JP" sz="1400" dirty="0" smtClean="0">
                <a:solidFill>
                  <a:prstClr val="black"/>
                </a:solidFill>
                <a:latin typeface="Calibri" pitchFamily="34" charset="0"/>
              </a:rPr>
              <a:t>SD</a:t>
            </a:r>
            <a:r>
              <a:rPr kumimoji="0" lang="ja-JP" altLang="en-US" sz="1400" dirty="0" smtClean="0">
                <a:solidFill>
                  <a:prstClr val="black"/>
                </a:solidFill>
                <a:latin typeface="Calibri" pitchFamily="34" charset="0"/>
              </a:rPr>
              <a:t>カード）</a:t>
            </a:r>
          </a:p>
        </p:txBody>
      </p:sp>
      <p:cxnSp>
        <p:nvCxnSpPr>
          <p:cNvPr id="32" name="Straight Connector 31"/>
          <p:cNvCxnSpPr/>
          <p:nvPr/>
        </p:nvCxnSpPr>
        <p:spPr>
          <a:xfrm>
            <a:off x="5822950" y="6178550"/>
            <a:ext cx="1963738" cy="1588"/>
          </a:xfrm>
          <a:prstGeom prst="line">
            <a:avLst/>
          </a:prstGeom>
          <a:ln w="3175" cap="flat" cmpd="sng" algn="ctr">
            <a:solidFill>
              <a:schemeClr val="accent5">
                <a:alpha val="70000"/>
              </a:schemeClr>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3553" name="Picture 35" descr="1stGeneration.png"/>
          <p:cNvPicPr>
            <a:picLocks noChangeAspect="1"/>
          </p:cNvPicPr>
          <p:nvPr/>
        </p:nvPicPr>
        <p:blipFill>
          <a:blip r:embed="rId4"/>
          <a:srcRect/>
          <a:stretch>
            <a:fillRect/>
          </a:stretch>
        </p:blipFill>
        <p:spPr bwMode="auto">
          <a:xfrm>
            <a:off x="1189038" y="5499100"/>
            <a:ext cx="2981325" cy="695325"/>
          </a:xfrm>
          <a:prstGeom prst="rect">
            <a:avLst/>
          </a:prstGeom>
          <a:noFill/>
          <a:ln w="9525">
            <a:noFill/>
            <a:miter lim="800000"/>
            <a:headEnd/>
            <a:tailEnd/>
          </a:ln>
        </p:spPr>
      </p:pic>
      <p:sp>
        <p:nvSpPr>
          <p:cNvPr id="39" name="Pentagon 38"/>
          <p:cNvSpPr/>
          <p:nvPr/>
        </p:nvSpPr>
        <p:spPr>
          <a:xfrm>
            <a:off x="2001838" y="5929313"/>
            <a:ext cx="463550" cy="144462"/>
          </a:xfrm>
          <a:prstGeom prst="homePlate">
            <a:avLst/>
          </a:prstGeom>
          <a:gradFill flip="none" rotWithShape="1">
            <a:gsLst>
              <a:gs pos="1000">
                <a:schemeClr val="accent5">
                  <a:lumMod val="60000"/>
                  <a:lumOff val="40000"/>
                </a:schemeClr>
              </a:gs>
              <a:gs pos="100000">
                <a:schemeClr val="accent6">
                  <a:lumMod val="90000"/>
                  <a:lumOff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sp>
        <p:nvSpPr>
          <p:cNvPr id="40" name="Pentagon 39"/>
          <p:cNvSpPr/>
          <p:nvPr/>
        </p:nvSpPr>
        <p:spPr>
          <a:xfrm>
            <a:off x="2001838" y="5640388"/>
            <a:ext cx="463550" cy="146050"/>
          </a:xfrm>
          <a:prstGeom prst="homePlate">
            <a:avLst/>
          </a:prstGeom>
          <a:gradFill flip="none" rotWithShape="1">
            <a:gsLst>
              <a:gs pos="1000">
                <a:schemeClr val="accent5">
                  <a:lumMod val="40000"/>
                  <a:lumOff val="60000"/>
                </a:schemeClr>
              </a:gs>
              <a:gs pos="100000">
                <a:schemeClr val="accent6">
                  <a:lumMod val="90000"/>
                  <a:lumOff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5788" tIns="47894" rIns="95788" bIns="47894" anchor="ctr"/>
          <a:lstStyle/>
          <a:p>
            <a:pPr algn="ctr" fontAlgn="auto">
              <a:spcBef>
                <a:spcPts val="0"/>
              </a:spcBef>
              <a:spcAft>
                <a:spcPts val="0"/>
              </a:spcAft>
              <a:defRPr/>
            </a:pPr>
            <a:endParaRPr kumimoji="0" lang="en-US" sz="3600">
              <a:solidFill>
                <a:prstClr val="white"/>
              </a:solidFill>
            </a:endParaRPr>
          </a:p>
        </p:txBody>
      </p:sp>
      <p:pic>
        <p:nvPicPr>
          <p:cNvPr id="193556" name="Picture 25" descr="ioDriveDuo_HL_flat-24_thumb"/>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663825" y="3992563"/>
            <a:ext cx="1476375" cy="1039812"/>
          </a:xfrm>
          <a:prstGeom prst="rect">
            <a:avLst/>
          </a:prstGeom>
          <a:noFill/>
          <a:ln w="9525">
            <a:noFill/>
            <a:miter lim="800000"/>
            <a:headEnd/>
            <a:tailEnd/>
          </a:ln>
        </p:spPr>
      </p:pic>
      <p:pic>
        <p:nvPicPr>
          <p:cNvPr id="193557" name="Picture 26" descr="ioDrive_Flat_ori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512888" y="4137025"/>
            <a:ext cx="1296987" cy="863600"/>
          </a:xfrm>
          <a:prstGeom prst="rect">
            <a:avLst/>
          </a:prstGeom>
          <a:noFill/>
          <a:ln w="9525">
            <a:noFill/>
            <a:miter lim="800000"/>
            <a:headEnd/>
            <a:tailEnd/>
          </a:ln>
        </p:spPr>
      </p:pic>
      <p:pic>
        <p:nvPicPr>
          <p:cNvPr id="193558" name="Picture 27" descr="SSD"/>
          <p:cNvPicPr>
            <a:picLocks noChangeAspect="1" noChangeArrowheads="1"/>
          </p:cNvPicPr>
          <p:nvPr/>
        </p:nvPicPr>
        <p:blipFill>
          <a:blip r:embed="rId7">
            <a:clrChange>
              <a:clrFrom>
                <a:srgbClr val="FCFCFC"/>
              </a:clrFrom>
              <a:clrTo>
                <a:srgbClr val="FCFCFC">
                  <a:alpha val="0"/>
                </a:srgbClr>
              </a:clrTo>
            </a:clrChange>
          </a:blip>
          <a:srcRect/>
          <a:stretch>
            <a:fillRect/>
          </a:stretch>
        </p:blipFill>
        <p:spPr bwMode="auto">
          <a:xfrm>
            <a:off x="1116013" y="5324475"/>
            <a:ext cx="849312" cy="1225550"/>
          </a:xfrm>
          <a:prstGeom prst="rect">
            <a:avLst/>
          </a:prstGeom>
          <a:noFill/>
          <a:ln w="9525">
            <a:noFill/>
            <a:miter lim="800000"/>
            <a:headEnd/>
            <a:tailEnd/>
          </a:ln>
        </p:spPr>
      </p:pic>
      <p:sp>
        <p:nvSpPr>
          <p:cNvPr id="76829" name="Text Box 29"/>
          <p:cNvSpPr txBox="1">
            <a:spLocks noChangeArrowheads="1"/>
          </p:cNvSpPr>
          <p:nvPr/>
        </p:nvSpPr>
        <p:spPr bwMode="auto">
          <a:xfrm>
            <a:off x="1260475" y="5613400"/>
            <a:ext cx="636588" cy="436563"/>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a:solidFill>
                  <a:prstClr val="white"/>
                </a:solidFill>
                <a:effectLst>
                  <a:outerShdw blurRad="38100" dist="38100" dir="2700000" algn="tl">
                    <a:srgbClr val="C0C0C0"/>
                  </a:outerShdw>
                </a:effectLst>
                <a:latin typeface="+mn-lt"/>
                <a:ea typeface="+mn-ea"/>
              </a:rPr>
              <a:t>SSD</a:t>
            </a:r>
          </a:p>
        </p:txBody>
      </p:sp>
      <p:sp>
        <p:nvSpPr>
          <p:cNvPr id="76830" name="Text Box 30"/>
          <p:cNvSpPr txBox="1">
            <a:spLocks noChangeArrowheads="1"/>
          </p:cNvSpPr>
          <p:nvPr/>
        </p:nvSpPr>
        <p:spPr bwMode="auto">
          <a:xfrm>
            <a:off x="2986088" y="990600"/>
            <a:ext cx="2378075"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33CC33"/>
                </a:solidFill>
                <a:effectLst>
                  <a:outerShdw blurRad="38100" dist="38100" dir="2700000" algn="tl">
                    <a:srgbClr val="C0C0C0"/>
                  </a:outerShdw>
                </a:effectLst>
                <a:latin typeface="+mn-lt"/>
                <a:ea typeface="+mn-ea"/>
              </a:rPr>
              <a:t>Virident </a:t>
            </a:r>
            <a:r>
              <a:rPr lang="en-US" altLang="ja-JP" b="1" dirty="0" err="1">
                <a:solidFill>
                  <a:srgbClr val="33CC33"/>
                </a:solidFill>
                <a:effectLst>
                  <a:outerShdw blurRad="38100" dist="38100" dir="2700000" algn="tl">
                    <a:srgbClr val="C0C0C0"/>
                  </a:outerShdw>
                </a:effectLst>
                <a:latin typeface="+mn-lt"/>
                <a:ea typeface="+mn-ea"/>
              </a:rPr>
              <a:t>FlashMAX</a:t>
            </a:r>
            <a:endParaRPr lang="en-US" altLang="ja-JP" b="1" dirty="0">
              <a:solidFill>
                <a:srgbClr val="33CC33"/>
              </a:solidFill>
              <a:effectLst>
                <a:outerShdw blurRad="38100" dist="38100" dir="2700000" algn="tl">
                  <a:srgbClr val="C0C0C0"/>
                </a:outerShdw>
              </a:effectLst>
              <a:latin typeface="+mn-lt"/>
              <a:ea typeface="+mn-ea"/>
            </a:endParaRPr>
          </a:p>
        </p:txBody>
      </p:sp>
      <p:sp>
        <p:nvSpPr>
          <p:cNvPr id="76831" name="Text Box 31"/>
          <p:cNvSpPr txBox="1">
            <a:spLocks noChangeArrowheads="1"/>
          </p:cNvSpPr>
          <p:nvPr/>
        </p:nvSpPr>
        <p:spPr bwMode="auto">
          <a:xfrm>
            <a:off x="153988" y="981075"/>
            <a:ext cx="2770187"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33CC33"/>
                </a:solidFill>
                <a:effectLst>
                  <a:outerShdw blurRad="38100" dist="38100" dir="2700000" algn="tl">
                    <a:srgbClr val="C0C0C0"/>
                  </a:outerShdw>
                </a:effectLst>
                <a:latin typeface="+mn-lt"/>
                <a:ea typeface="+mn-ea"/>
              </a:rPr>
              <a:t>Violin V-6000</a:t>
            </a:r>
            <a:r>
              <a:rPr lang="ja-JP" altLang="en-US" b="1" dirty="0">
                <a:solidFill>
                  <a:srgbClr val="33CC33"/>
                </a:solidFill>
                <a:effectLst>
                  <a:outerShdw blurRad="38100" dist="38100" dir="2700000" algn="tl">
                    <a:srgbClr val="C0C0C0"/>
                  </a:outerShdw>
                </a:effectLst>
                <a:latin typeface="+mn-lt"/>
                <a:ea typeface="+mn-ea"/>
              </a:rPr>
              <a:t>シリーズ</a:t>
            </a:r>
          </a:p>
        </p:txBody>
      </p:sp>
      <p:sp>
        <p:nvSpPr>
          <p:cNvPr id="76832" name="Text Box 32"/>
          <p:cNvSpPr txBox="1">
            <a:spLocks noChangeArrowheads="1"/>
          </p:cNvSpPr>
          <p:nvPr/>
        </p:nvSpPr>
        <p:spPr bwMode="auto">
          <a:xfrm>
            <a:off x="0" y="5724525"/>
            <a:ext cx="1149350" cy="32702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sz="1500" b="1" dirty="0">
                <a:solidFill>
                  <a:srgbClr val="FF0000"/>
                </a:solidFill>
                <a:effectLst>
                  <a:outerShdw blurRad="38100" dist="38100" dir="2700000" algn="tl">
                    <a:srgbClr val="C0C0C0"/>
                  </a:outerShdw>
                </a:effectLst>
                <a:latin typeface="+mn-lt"/>
                <a:ea typeface="+mn-ea"/>
              </a:rPr>
              <a:t>30,000 IOPS</a:t>
            </a:r>
          </a:p>
        </p:txBody>
      </p:sp>
      <p:sp>
        <p:nvSpPr>
          <p:cNvPr id="76833" name="Text Box 33"/>
          <p:cNvSpPr txBox="1">
            <a:spLocks noChangeArrowheads="1"/>
          </p:cNvSpPr>
          <p:nvPr/>
        </p:nvSpPr>
        <p:spPr bwMode="auto">
          <a:xfrm>
            <a:off x="0" y="4373563"/>
            <a:ext cx="1592263" cy="43497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b="1" dirty="0">
                <a:solidFill>
                  <a:srgbClr val="FF0000"/>
                </a:solidFill>
                <a:effectLst>
                  <a:outerShdw blurRad="38100" dist="38100" dir="2700000" algn="tl">
                    <a:srgbClr val="C0C0C0"/>
                  </a:outerShdw>
                </a:effectLst>
                <a:latin typeface="+mn-lt"/>
                <a:ea typeface="+mn-ea"/>
              </a:rPr>
              <a:t>90,000 IOPS</a:t>
            </a:r>
          </a:p>
        </p:txBody>
      </p:sp>
      <p:sp>
        <p:nvSpPr>
          <p:cNvPr id="76834" name="Text Box 34"/>
          <p:cNvSpPr txBox="1">
            <a:spLocks noChangeArrowheads="1"/>
          </p:cNvSpPr>
          <p:nvPr/>
        </p:nvSpPr>
        <p:spPr bwMode="auto">
          <a:xfrm>
            <a:off x="1588" y="2908300"/>
            <a:ext cx="2517775" cy="542925"/>
          </a:xfrm>
          <a:prstGeom prst="rect">
            <a:avLst/>
          </a:prstGeom>
          <a:noFill/>
          <a:ln>
            <a:noFill/>
          </a:ln>
          <a:effectLst/>
          <a:extLst>
            <a:ext uri="{909E8E84-426E-40DD-AFC4-6F175D3DCCD1}"/>
            <a:ext uri="{91240B29-F687-4F45-9708-019B960494DF}"/>
            <a:ext uri="{AF507438-7753-43E0-B8FC-AC1667EBCBE1}"/>
          </a:extLst>
        </p:spPr>
        <p:txBody>
          <a:bodyPr wrap="none" lIns="95788" tIns="47894" rIns="95788" bIns="47894">
            <a:spAutoFit/>
          </a:bodyPr>
          <a:lstStyle/>
          <a:p>
            <a:pPr fontAlgn="auto">
              <a:spcBef>
                <a:spcPts val="0"/>
              </a:spcBef>
              <a:spcAft>
                <a:spcPts val="0"/>
              </a:spcAft>
              <a:defRPr/>
            </a:pPr>
            <a:r>
              <a:rPr lang="en-US" altLang="ja-JP" sz="2900" b="1" dirty="0">
                <a:solidFill>
                  <a:srgbClr val="FF0000"/>
                </a:solidFill>
                <a:effectLst>
                  <a:outerShdw blurRad="38100" dist="38100" dir="2700000" algn="tl">
                    <a:srgbClr val="C0C0C0"/>
                  </a:outerShdw>
                </a:effectLst>
                <a:latin typeface="+mn-lt"/>
                <a:ea typeface="+mn-ea"/>
              </a:rPr>
              <a:t>1,000,000 IOPS</a:t>
            </a:r>
          </a:p>
        </p:txBody>
      </p:sp>
      <p:sp>
        <p:nvSpPr>
          <p:cNvPr id="193565" name="AutoShape 36"/>
          <p:cNvSpPr>
            <a:spLocks noChangeArrowheads="1"/>
          </p:cNvSpPr>
          <p:nvPr/>
        </p:nvSpPr>
        <p:spPr bwMode="auto">
          <a:xfrm>
            <a:off x="1728788" y="4424363"/>
            <a:ext cx="935037" cy="323850"/>
          </a:xfrm>
          <a:prstGeom prst="roundRect">
            <a:avLst>
              <a:gd name="adj" fmla="val 16667"/>
            </a:avLst>
          </a:prstGeom>
          <a:solidFill>
            <a:srgbClr val="808080">
              <a:alpha val="89803"/>
            </a:srgbClr>
          </a:solidFill>
          <a:ln w="9525">
            <a:noFill/>
            <a:round/>
            <a:headEnd/>
            <a:tailEnd/>
          </a:ln>
        </p:spPr>
        <p:txBody>
          <a:bodyPr wrap="none" lIns="95788" tIns="47894" rIns="95788" bIns="47894" anchor="ctr"/>
          <a:lstStyle/>
          <a:p>
            <a:endParaRPr lang="ja-JP" altLang="en-US">
              <a:solidFill>
                <a:srgbClr val="000000"/>
              </a:solidFill>
              <a:latin typeface="Calibri" pitchFamily="34" charset="0"/>
            </a:endParaRPr>
          </a:p>
        </p:txBody>
      </p:sp>
      <p:sp>
        <p:nvSpPr>
          <p:cNvPr id="193566" name="AutoShape 37"/>
          <p:cNvSpPr>
            <a:spLocks noChangeArrowheads="1"/>
          </p:cNvSpPr>
          <p:nvPr/>
        </p:nvSpPr>
        <p:spPr bwMode="auto">
          <a:xfrm>
            <a:off x="2987675" y="4279900"/>
            <a:ext cx="900113" cy="541338"/>
          </a:xfrm>
          <a:prstGeom prst="roundRect">
            <a:avLst>
              <a:gd name="adj" fmla="val 16667"/>
            </a:avLst>
          </a:prstGeom>
          <a:solidFill>
            <a:srgbClr val="808080">
              <a:alpha val="89803"/>
            </a:srgbClr>
          </a:solidFill>
          <a:ln w="9525">
            <a:noFill/>
            <a:round/>
            <a:headEnd/>
            <a:tailEnd/>
          </a:ln>
        </p:spPr>
        <p:txBody>
          <a:bodyPr wrap="none" lIns="95788" tIns="47894" rIns="95788" bIns="47894" anchor="ctr"/>
          <a:lstStyle/>
          <a:p>
            <a:endParaRPr lang="ja-JP" altLang="en-US">
              <a:solidFill>
                <a:srgbClr val="000000"/>
              </a:solidFill>
              <a:latin typeface="Calibri" pitchFamily="34" charset="0"/>
            </a:endParaRPr>
          </a:p>
        </p:txBody>
      </p:sp>
      <p:pic>
        <p:nvPicPr>
          <p:cNvPr id="193567" name="Picture 25" descr="front_angle.png"/>
          <p:cNvPicPr>
            <a:picLocks noChangeAspect="1"/>
          </p:cNvPicPr>
          <p:nvPr/>
        </p:nvPicPr>
        <p:blipFill>
          <a:blip r:embed="rId8"/>
          <a:srcRect/>
          <a:stretch>
            <a:fillRect/>
          </a:stretch>
        </p:blipFill>
        <p:spPr bwMode="auto">
          <a:xfrm>
            <a:off x="107950" y="1341438"/>
            <a:ext cx="2693988" cy="882650"/>
          </a:xfrm>
          <a:prstGeom prst="rect">
            <a:avLst/>
          </a:prstGeom>
          <a:noFill/>
          <a:ln w="9525">
            <a:noFill/>
            <a:miter lim="800000"/>
            <a:headEnd/>
            <a:tailEnd/>
          </a:ln>
        </p:spPr>
      </p:pic>
      <p:pic>
        <p:nvPicPr>
          <p:cNvPr id="193568" name="図 1"/>
          <p:cNvPicPr>
            <a:picLocks noChangeAspect="1"/>
          </p:cNvPicPr>
          <p:nvPr/>
        </p:nvPicPr>
        <p:blipFill>
          <a:blip r:embed="rId9"/>
          <a:srcRect/>
          <a:stretch>
            <a:fillRect/>
          </a:stretch>
        </p:blipFill>
        <p:spPr bwMode="auto">
          <a:xfrm rot="2191545">
            <a:off x="2262188" y="749300"/>
            <a:ext cx="3541712" cy="2362200"/>
          </a:xfrm>
          <a:prstGeom prst="rect">
            <a:avLst/>
          </a:prstGeom>
          <a:noFill/>
          <a:ln w="9525">
            <a:noFill/>
            <a:miter lim="800000"/>
            <a:headEnd/>
            <a:tailEnd/>
          </a:ln>
        </p:spPr>
      </p:pic>
      <p:sp>
        <p:nvSpPr>
          <p:cNvPr id="35" name="Text Box 2"/>
          <p:cNvSpPr txBox="1">
            <a:spLocks noChangeArrowheads="1"/>
          </p:cNvSpPr>
          <p:nvPr/>
        </p:nvSpPr>
        <p:spPr bwMode="auto">
          <a:xfrm>
            <a:off x="34925" y="179388"/>
            <a:ext cx="7848600" cy="585787"/>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342900" indent="-342900">
              <a:defRPr kumimoji="1">
                <a:solidFill>
                  <a:schemeClr val="tx1"/>
                </a:solidFill>
                <a:latin typeface="Arial" pitchFamily="34" charset="0"/>
                <a:ea typeface="ＭＳ Ｐゴシック" pitchFamily="50" charset="-128"/>
              </a:defRPr>
            </a:lvl1pPr>
            <a:lvl2pPr marL="800100" indent="-342900">
              <a:defRPr kumimoji="1">
                <a:solidFill>
                  <a:schemeClr val="tx1"/>
                </a:solidFill>
                <a:latin typeface="Arial" pitchFamily="34" charset="0"/>
                <a:ea typeface="ＭＳ Ｐゴシック" pitchFamily="50" charset="-128"/>
              </a:defRPr>
            </a:lvl2pPr>
            <a:lvl3pPr marL="1257300" indent="-342900">
              <a:defRPr kumimoji="1">
                <a:solidFill>
                  <a:schemeClr val="tx1"/>
                </a:solidFill>
                <a:latin typeface="Arial" pitchFamily="34" charset="0"/>
                <a:ea typeface="ＭＳ Ｐゴシック" pitchFamily="50" charset="-128"/>
              </a:defRPr>
            </a:lvl3pPr>
            <a:lvl4pPr marL="1714500" indent="-342900">
              <a:defRPr kumimoji="1">
                <a:solidFill>
                  <a:schemeClr val="tx1"/>
                </a:solidFill>
                <a:latin typeface="Arial" pitchFamily="34" charset="0"/>
                <a:ea typeface="ＭＳ Ｐゴシック" pitchFamily="50" charset="-128"/>
              </a:defRPr>
            </a:lvl4pPr>
            <a:lvl5pPr marL="2171700" indent="-342900">
              <a:defRPr kumimoji="1">
                <a:solidFill>
                  <a:schemeClr val="tx1"/>
                </a:solidFill>
                <a:latin typeface="Arial" pitchFamily="34" charset="0"/>
                <a:ea typeface="ＭＳ Ｐゴシック" pitchFamily="50" charset="-128"/>
              </a:defRPr>
            </a:lvl5pPr>
            <a:lvl6pPr marL="2628900" indent="-342900" fontAlgn="base">
              <a:spcBef>
                <a:spcPct val="0"/>
              </a:spcBef>
              <a:spcAft>
                <a:spcPct val="0"/>
              </a:spcAft>
              <a:defRPr kumimoji="1">
                <a:solidFill>
                  <a:schemeClr val="tx1"/>
                </a:solidFill>
                <a:latin typeface="Arial" pitchFamily="34" charset="0"/>
                <a:ea typeface="ＭＳ Ｐゴシック" pitchFamily="50" charset="-128"/>
              </a:defRPr>
            </a:lvl6pPr>
            <a:lvl7pPr marL="3086100" indent="-342900" fontAlgn="base">
              <a:spcBef>
                <a:spcPct val="0"/>
              </a:spcBef>
              <a:spcAft>
                <a:spcPct val="0"/>
              </a:spcAft>
              <a:defRPr kumimoji="1">
                <a:solidFill>
                  <a:schemeClr val="tx1"/>
                </a:solidFill>
                <a:latin typeface="Arial" pitchFamily="34" charset="0"/>
                <a:ea typeface="ＭＳ Ｐゴシック" pitchFamily="50" charset="-128"/>
              </a:defRPr>
            </a:lvl7pPr>
            <a:lvl8pPr marL="3543300" indent="-342900" fontAlgn="base">
              <a:spcBef>
                <a:spcPct val="0"/>
              </a:spcBef>
              <a:spcAft>
                <a:spcPct val="0"/>
              </a:spcAft>
              <a:defRPr kumimoji="1">
                <a:solidFill>
                  <a:schemeClr val="tx1"/>
                </a:solidFill>
                <a:latin typeface="Arial" pitchFamily="34" charset="0"/>
                <a:ea typeface="ＭＳ Ｐゴシック" pitchFamily="50" charset="-128"/>
              </a:defRPr>
            </a:lvl8pPr>
            <a:lvl9pPr marL="4000500" indent="-342900" fontAlgn="base">
              <a:spcBef>
                <a:spcPct val="0"/>
              </a:spcBef>
              <a:spcAft>
                <a:spcPct val="0"/>
              </a:spcAft>
              <a:defRPr kumimoji="1">
                <a:solidFill>
                  <a:schemeClr val="tx1"/>
                </a:solidFill>
                <a:latin typeface="Arial" pitchFamily="34" charset="0"/>
                <a:ea typeface="ＭＳ Ｐゴシック" pitchFamily="50" charset="-128"/>
              </a:defRPr>
            </a:lvl9pPr>
          </a:lstStyle>
          <a:p>
            <a:pPr marL="0" indent="0" fontAlgn="auto">
              <a:spcBef>
                <a:spcPct val="50000"/>
              </a:spcBef>
              <a:spcAft>
                <a:spcPts val="0"/>
              </a:spcAft>
              <a:defRPr/>
            </a:pPr>
            <a:r>
              <a:rPr lang="ja-JP" altLang="en-US" sz="3200" b="1" i="1" dirty="0" smtClean="0">
                <a:solidFill>
                  <a:srgbClr val="000066"/>
                </a:solidFill>
                <a:effectLst>
                  <a:outerShdw blurRad="38100" dist="38100" dir="2700000" algn="tl">
                    <a:srgbClr val="C0C0C0"/>
                  </a:outerShdw>
                </a:effectLst>
                <a:latin typeface="HGS創英角ｺﾞｼｯｸUB" pitchFamily="50" charset="-128"/>
                <a:ea typeface="HGS創英角ｺﾞｼｯｸUB" pitchFamily="50" charset="-128"/>
              </a:rPr>
              <a:t>２．進化するフラッシュストレージ</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37" descr="C:\Documents and Settings\Administrator\デスクトップ\2011年の文書\FX10\斜視3.jpg"/>
          <p:cNvPicPr>
            <a:picLocks noChangeAspect="1" noChangeArrowheads="1"/>
          </p:cNvPicPr>
          <p:nvPr/>
        </p:nvPicPr>
        <p:blipFill>
          <a:blip r:embed="rId3"/>
          <a:srcRect/>
          <a:stretch>
            <a:fillRect/>
          </a:stretch>
        </p:blipFill>
        <p:spPr bwMode="auto">
          <a:xfrm>
            <a:off x="5508625" y="3068638"/>
            <a:ext cx="3625850" cy="2943225"/>
          </a:xfrm>
          <a:prstGeom prst="rect">
            <a:avLst/>
          </a:prstGeom>
          <a:noFill/>
          <a:ln w="9525">
            <a:noFill/>
            <a:miter lim="800000"/>
            <a:headEnd/>
            <a:tailEnd/>
          </a:ln>
        </p:spPr>
      </p:pic>
      <p:sp>
        <p:nvSpPr>
          <p:cNvPr id="162818" name="フッター プレースホルダ 3"/>
          <p:cNvSpPr txBox="1">
            <a:spLocks noGrp="1"/>
          </p:cNvSpPr>
          <p:nvPr/>
        </p:nvSpPr>
        <p:spPr bwMode="gray">
          <a:xfrm>
            <a:off x="4935538" y="6653213"/>
            <a:ext cx="4022725" cy="201612"/>
          </a:xfrm>
          <a:prstGeom prst="rect">
            <a:avLst/>
          </a:prstGeom>
          <a:noFill/>
          <a:ln w="9525">
            <a:noFill/>
            <a:miter lim="800000"/>
            <a:headEnd/>
            <a:tailEnd/>
          </a:ln>
        </p:spPr>
        <p:txBody>
          <a:bodyPr lIns="0" tIns="0" rIns="0" bIns="0" anchor="ctr"/>
          <a:lstStyle/>
          <a:p>
            <a:pPr algn="r"/>
            <a:r>
              <a:rPr kumimoji="0" lang="en-US" altLang="ja-JP" sz="800">
                <a:solidFill>
                  <a:srgbClr val="000000"/>
                </a:solidFill>
              </a:rPr>
              <a:t>Copyright 2012 FUJITSU LIMITED</a:t>
            </a:r>
          </a:p>
        </p:txBody>
      </p:sp>
      <p:sp>
        <p:nvSpPr>
          <p:cNvPr id="162819" name="タイトル 1"/>
          <p:cNvSpPr>
            <a:spLocks noGrp="1"/>
          </p:cNvSpPr>
          <p:nvPr>
            <p:ph type="title" idx="4294967295"/>
          </p:nvPr>
        </p:nvSpPr>
        <p:spPr/>
        <p:txBody>
          <a:bodyPr/>
          <a:lstStyle/>
          <a:p>
            <a:pPr eaLnBrk="1" hangingPunct="1"/>
            <a:r>
              <a:rPr lang="ja-JP" altLang="en-US" smtClean="0">
                <a:latin typeface="ＭＳ Ｐゴシック" charset="-128"/>
              </a:rPr>
              <a:t>富士通株式会社</a:t>
            </a:r>
            <a:endParaRPr lang="en-US" altLang="ja-JP" smtClean="0">
              <a:latin typeface="ＭＳ Ｐゴシック" charset="-128"/>
            </a:endParaRPr>
          </a:p>
        </p:txBody>
      </p:sp>
      <p:sp>
        <p:nvSpPr>
          <p:cNvPr id="162820" name="テキスト ボックス 13"/>
          <p:cNvSpPr txBox="1">
            <a:spLocks noChangeArrowheads="1"/>
          </p:cNvSpPr>
          <p:nvPr/>
        </p:nvSpPr>
        <p:spPr bwMode="auto">
          <a:xfrm>
            <a:off x="6273800" y="5991225"/>
            <a:ext cx="1933575" cy="457200"/>
          </a:xfrm>
          <a:prstGeom prst="rect">
            <a:avLst/>
          </a:prstGeom>
          <a:noFill/>
          <a:ln w="9525">
            <a:noFill/>
            <a:miter lim="800000"/>
            <a:headEnd/>
            <a:tailEnd/>
          </a:ln>
        </p:spPr>
        <p:txBody>
          <a:bodyPr wrap="none">
            <a:spAutoFit/>
          </a:bodyPr>
          <a:lstStyle/>
          <a:p>
            <a:pPr algn="ctr"/>
            <a:r>
              <a:rPr lang="ja-JP" altLang="en-US" sz="1200">
                <a:solidFill>
                  <a:srgbClr val="000000"/>
                </a:solidFill>
                <a:latin typeface="ＭＳ Ｐゴシック" charset="-128"/>
              </a:rPr>
              <a:t>マルチラックモデル</a:t>
            </a:r>
            <a:r>
              <a:rPr lang="en-US" altLang="ja-JP" sz="1200">
                <a:solidFill>
                  <a:srgbClr val="000000"/>
                </a:solidFill>
                <a:latin typeface="ＭＳ Ｐゴシック" charset="-128"/>
              </a:rPr>
              <a:t>(8</a:t>
            </a:r>
            <a:r>
              <a:rPr lang="ja-JP" altLang="en-US" sz="1200">
                <a:solidFill>
                  <a:srgbClr val="000000"/>
                </a:solidFill>
                <a:latin typeface="ＭＳ Ｐゴシック" charset="-128"/>
              </a:rPr>
              <a:t>ラック</a:t>
            </a:r>
            <a:r>
              <a:rPr lang="en-US" altLang="ja-JP" sz="1200">
                <a:solidFill>
                  <a:srgbClr val="000000"/>
                </a:solidFill>
                <a:latin typeface="ＭＳ Ｐゴシック" charset="-128"/>
              </a:rPr>
              <a:t>)</a:t>
            </a:r>
          </a:p>
          <a:p>
            <a:pPr algn="ctr"/>
            <a:r>
              <a:rPr lang="en-US" altLang="ja-JP" sz="1200">
                <a:solidFill>
                  <a:srgbClr val="000000"/>
                </a:solidFill>
                <a:latin typeface="ＭＳ Ｐゴシック" charset="-128"/>
              </a:rPr>
              <a:t>181.6TFLOPS/8</a:t>
            </a:r>
            <a:r>
              <a:rPr lang="ja-JP" altLang="en-US" sz="1200">
                <a:solidFill>
                  <a:srgbClr val="000000"/>
                </a:solidFill>
                <a:latin typeface="ＭＳ Ｐゴシック" charset="-128"/>
              </a:rPr>
              <a:t>ラック</a:t>
            </a:r>
          </a:p>
        </p:txBody>
      </p:sp>
      <p:sp>
        <p:nvSpPr>
          <p:cNvPr id="162821" name="Text Box 6"/>
          <p:cNvSpPr txBox="1">
            <a:spLocks noChangeArrowheads="1"/>
          </p:cNvSpPr>
          <p:nvPr/>
        </p:nvSpPr>
        <p:spPr bwMode="auto">
          <a:xfrm>
            <a:off x="369888" y="1060450"/>
            <a:ext cx="8424862" cy="2254250"/>
          </a:xfrm>
          <a:prstGeom prst="rect">
            <a:avLst/>
          </a:prstGeom>
          <a:noFill/>
          <a:ln w="9525">
            <a:noFill/>
            <a:miter lim="800000"/>
            <a:headEnd/>
            <a:tailEnd/>
          </a:ln>
        </p:spPr>
        <p:txBody>
          <a:bodyPr>
            <a:spAutoFit/>
          </a:bodyPr>
          <a:lstStyle/>
          <a:p>
            <a:r>
              <a:rPr lang="ja-JP" altLang="en-US" sz="2800">
                <a:solidFill>
                  <a:srgbClr val="000000"/>
                </a:solidFill>
                <a:latin typeface="ＭＳ Ｐゴシック" charset="-128"/>
              </a:rPr>
              <a:t>  </a:t>
            </a:r>
            <a:r>
              <a:rPr lang="ja-JP" altLang="en-US" sz="3200">
                <a:solidFill>
                  <a:srgbClr val="000000"/>
                </a:solidFill>
                <a:latin typeface="ＭＳ Ｐゴシック" charset="-128"/>
              </a:rPr>
              <a:t>スーパーコンピュータ </a:t>
            </a:r>
            <a:r>
              <a:rPr lang="en-US" altLang="ja-JP" sz="3200">
                <a:solidFill>
                  <a:srgbClr val="000000"/>
                </a:solidFill>
                <a:latin typeface="ＭＳ Ｐゴシック" charset="-128"/>
              </a:rPr>
              <a:t>PRIMEHPC FX10</a:t>
            </a:r>
            <a:endParaRPr lang="ja-JP" altLang="en-US" sz="3200">
              <a:solidFill>
                <a:srgbClr val="000000"/>
              </a:solidFill>
              <a:latin typeface="ＭＳ Ｐゴシック" charset="-128"/>
            </a:endParaRPr>
          </a:p>
          <a:p>
            <a:r>
              <a:rPr lang="en-US" altLang="ja-JP">
                <a:solidFill>
                  <a:srgbClr val="000000"/>
                </a:solidFill>
                <a:latin typeface="ＭＳ Ｐゴシック" charset="-128"/>
              </a:rPr>
              <a:t>   </a:t>
            </a:r>
            <a:r>
              <a:rPr lang="ja-JP" altLang="en-US" b="1">
                <a:solidFill>
                  <a:srgbClr val="000000"/>
                </a:solidFill>
                <a:latin typeface="ＭＳ Ｐゴシック" charset="-128"/>
              </a:rPr>
              <a:t>最大</a:t>
            </a:r>
            <a:r>
              <a:rPr lang="en-US" altLang="ja-JP" b="1">
                <a:solidFill>
                  <a:srgbClr val="000000"/>
                </a:solidFill>
                <a:latin typeface="ＭＳ Ｐゴシック" charset="-128"/>
              </a:rPr>
              <a:t>23.2PFLOPS</a:t>
            </a:r>
            <a:r>
              <a:rPr lang="ja-JP" altLang="en-US">
                <a:solidFill>
                  <a:srgbClr val="000000"/>
                </a:solidFill>
                <a:latin typeface="ＭＳ Ｐゴシック" charset="-128"/>
              </a:rPr>
              <a:t>の世界最高レベルの性能を実現</a:t>
            </a:r>
            <a:endParaRPr lang="en-US" altLang="ja-JP">
              <a:solidFill>
                <a:srgbClr val="000000"/>
              </a:solidFill>
              <a:latin typeface="ＭＳ Ｐゴシック" charset="-128"/>
            </a:endParaRPr>
          </a:p>
          <a:p>
            <a:endParaRPr lang="ja-JP" altLang="en-US" sz="2000">
              <a:solidFill>
                <a:srgbClr val="000000"/>
              </a:solidFill>
              <a:latin typeface="ＭＳ Ｐゴシック" charset="-128"/>
            </a:endParaRPr>
          </a:p>
          <a:p>
            <a:r>
              <a:rPr lang="ja-JP" altLang="en-US" sz="2400">
                <a:solidFill>
                  <a:srgbClr val="FF0000"/>
                </a:solidFill>
                <a:latin typeface="ＭＳ Ｐゴシック" charset="-128"/>
              </a:rPr>
              <a:t>  ■</a:t>
            </a:r>
            <a:r>
              <a:rPr lang="en-US" altLang="ja-JP" sz="2400">
                <a:solidFill>
                  <a:srgbClr val="000000"/>
                </a:solidFill>
                <a:latin typeface="ＭＳ Ｐゴシック" charset="-128"/>
              </a:rPr>
              <a:t>CPU : SPARC64</a:t>
            </a:r>
            <a:r>
              <a:rPr lang="en-US" altLang="ja-JP" sz="2400" baseline="30000">
                <a:solidFill>
                  <a:srgbClr val="000000"/>
                </a:solidFill>
                <a:latin typeface="ＭＳ Ｐゴシック" charset="-128"/>
              </a:rPr>
              <a:t>TM</a:t>
            </a:r>
            <a:r>
              <a:rPr lang="ja-JP" altLang="en-US" sz="2400">
                <a:solidFill>
                  <a:srgbClr val="000000"/>
                </a:solidFill>
                <a:latin typeface="ＭＳ Ｐゴシック" charset="-128"/>
              </a:rPr>
              <a:t> </a:t>
            </a:r>
            <a:r>
              <a:rPr lang="en-US" altLang="ja-JP" sz="2400">
                <a:solidFill>
                  <a:srgbClr val="000000"/>
                </a:solidFill>
                <a:latin typeface="ＭＳ Ｐゴシック" charset="-128"/>
              </a:rPr>
              <a:t>IXfx </a:t>
            </a:r>
            <a:r>
              <a:rPr lang="ja-JP" altLang="en-US" sz="2400">
                <a:solidFill>
                  <a:srgbClr val="000000"/>
                </a:solidFill>
                <a:latin typeface="ＭＳ Ｐゴシック" charset="-128"/>
              </a:rPr>
              <a:t>のウェーハとパッケージ</a:t>
            </a:r>
          </a:p>
          <a:p>
            <a:r>
              <a:rPr lang="ja-JP" altLang="en-US" sz="2400">
                <a:solidFill>
                  <a:srgbClr val="FF0000"/>
                </a:solidFill>
                <a:latin typeface="ＭＳ Ｐゴシック" charset="-128"/>
              </a:rPr>
              <a:t>  ■</a:t>
            </a:r>
            <a:r>
              <a:rPr lang="ja-JP" altLang="en-US" sz="2400">
                <a:solidFill>
                  <a:srgbClr val="000000"/>
                </a:solidFill>
                <a:latin typeface="ＭＳ Ｐゴシック" charset="-128"/>
              </a:rPr>
              <a:t>システムボード</a:t>
            </a:r>
          </a:p>
          <a:p>
            <a:r>
              <a:rPr lang="ja-JP" altLang="en-US" sz="2400">
                <a:solidFill>
                  <a:srgbClr val="FF0000"/>
                </a:solidFill>
                <a:latin typeface="ＭＳ Ｐゴシック" charset="-128"/>
              </a:rPr>
              <a:t>  ■</a:t>
            </a:r>
            <a:r>
              <a:rPr lang="ja-JP" altLang="en-US" sz="2400">
                <a:solidFill>
                  <a:srgbClr val="000000"/>
                </a:solidFill>
                <a:latin typeface="ＭＳ Ｐゴシック" charset="-128"/>
              </a:rPr>
              <a:t>マルチラックモデルの模型</a:t>
            </a:r>
          </a:p>
        </p:txBody>
      </p:sp>
      <p:pic>
        <p:nvPicPr>
          <p:cNvPr id="162822" name="Picture 3" descr="systemboard"/>
          <p:cNvPicPr>
            <a:picLocks noChangeAspect="1" noChangeArrowheads="1"/>
          </p:cNvPicPr>
          <p:nvPr/>
        </p:nvPicPr>
        <p:blipFill>
          <a:blip r:embed="rId4"/>
          <a:srcRect/>
          <a:stretch>
            <a:fillRect/>
          </a:stretch>
        </p:blipFill>
        <p:spPr bwMode="auto">
          <a:xfrm>
            <a:off x="3117850" y="4038600"/>
            <a:ext cx="1735138" cy="1343025"/>
          </a:xfrm>
          <a:prstGeom prst="rect">
            <a:avLst/>
          </a:prstGeom>
          <a:noFill/>
          <a:ln w="25400">
            <a:noFill/>
            <a:miter lim="800000"/>
            <a:headEnd/>
            <a:tailEnd/>
          </a:ln>
        </p:spPr>
      </p:pic>
      <p:sp>
        <p:nvSpPr>
          <p:cNvPr id="162823" name="Rectangle 10"/>
          <p:cNvSpPr>
            <a:spLocks noChangeArrowheads="1"/>
          </p:cNvSpPr>
          <p:nvPr/>
        </p:nvSpPr>
        <p:spPr bwMode="auto">
          <a:xfrm>
            <a:off x="415925" y="1208088"/>
            <a:ext cx="144463" cy="657225"/>
          </a:xfrm>
          <a:prstGeom prst="rect">
            <a:avLst/>
          </a:prstGeom>
          <a:solidFill>
            <a:srgbClr val="000000"/>
          </a:solidFill>
          <a:ln w="9525">
            <a:solidFill>
              <a:schemeClr val="tx1"/>
            </a:solidFill>
            <a:miter lim="800000"/>
            <a:headEnd/>
            <a:tailEnd/>
          </a:ln>
        </p:spPr>
        <p:txBody>
          <a:bodyPr wrap="none" anchor="ctr"/>
          <a:lstStyle/>
          <a:p>
            <a:endParaRPr lang="ja-JP" altLang="en-US">
              <a:solidFill>
                <a:srgbClr val="000000"/>
              </a:solidFill>
              <a:latin typeface="ＭＳ Ｐゴシック" charset="-128"/>
            </a:endParaRPr>
          </a:p>
        </p:txBody>
      </p:sp>
      <p:sp>
        <p:nvSpPr>
          <p:cNvPr id="162824" name="テキスト ボックス 13"/>
          <p:cNvSpPr txBox="1">
            <a:spLocks noChangeArrowheads="1"/>
          </p:cNvSpPr>
          <p:nvPr/>
        </p:nvSpPr>
        <p:spPr bwMode="auto">
          <a:xfrm>
            <a:off x="3332163" y="5994400"/>
            <a:ext cx="1143000" cy="457200"/>
          </a:xfrm>
          <a:prstGeom prst="rect">
            <a:avLst/>
          </a:prstGeom>
          <a:noFill/>
          <a:ln w="9525">
            <a:noFill/>
            <a:miter lim="800000"/>
            <a:headEnd/>
            <a:tailEnd/>
          </a:ln>
        </p:spPr>
        <p:txBody>
          <a:bodyPr wrap="none">
            <a:spAutoFit/>
          </a:bodyPr>
          <a:lstStyle/>
          <a:p>
            <a:pPr algn="ctr"/>
            <a:r>
              <a:rPr lang="ja-JP" altLang="en-US" sz="1200">
                <a:solidFill>
                  <a:srgbClr val="000000"/>
                </a:solidFill>
                <a:latin typeface="ＭＳ Ｐゴシック" charset="-128"/>
              </a:rPr>
              <a:t>システムボード</a:t>
            </a:r>
          </a:p>
          <a:p>
            <a:pPr algn="ctr"/>
            <a:r>
              <a:rPr lang="en-US" altLang="ja-JP" sz="1200">
                <a:solidFill>
                  <a:srgbClr val="000000"/>
                </a:solidFill>
                <a:latin typeface="ＭＳ Ｐゴシック" charset="-128"/>
              </a:rPr>
              <a:t>946GFLOPS</a:t>
            </a:r>
          </a:p>
        </p:txBody>
      </p:sp>
      <p:sp>
        <p:nvSpPr>
          <p:cNvPr id="162825" name="テキスト ボックス 13"/>
          <p:cNvSpPr txBox="1">
            <a:spLocks noChangeArrowheads="1"/>
          </p:cNvSpPr>
          <p:nvPr/>
        </p:nvSpPr>
        <p:spPr bwMode="auto">
          <a:xfrm>
            <a:off x="650875" y="5900738"/>
            <a:ext cx="1544638" cy="639762"/>
          </a:xfrm>
          <a:prstGeom prst="rect">
            <a:avLst/>
          </a:prstGeom>
          <a:noFill/>
          <a:ln w="9525">
            <a:noFill/>
            <a:miter lim="800000"/>
            <a:headEnd/>
            <a:tailEnd/>
          </a:ln>
        </p:spPr>
        <p:txBody>
          <a:bodyPr wrap="none">
            <a:spAutoFit/>
          </a:bodyPr>
          <a:lstStyle/>
          <a:p>
            <a:pPr algn="ctr"/>
            <a:r>
              <a:rPr lang="en-US" altLang="ja-JP" sz="1200">
                <a:solidFill>
                  <a:srgbClr val="000000"/>
                </a:solidFill>
                <a:latin typeface="ＭＳ Ｐゴシック" charset="-128"/>
              </a:rPr>
              <a:t>SPARC64</a:t>
            </a:r>
            <a:r>
              <a:rPr lang="en-US" altLang="ja-JP" sz="1200" baseline="30000">
                <a:solidFill>
                  <a:srgbClr val="000000"/>
                </a:solidFill>
                <a:latin typeface="ＭＳ Ｐゴシック" charset="-128"/>
              </a:rPr>
              <a:t>TM</a:t>
            </a:r>
            <a:r>
              <a:rPr lang="en-US" altLang="ja-JP" sz="1200">
                <a:solidFill>
                  <a:srgbClr val="000000"/>
                </a:solidFill>
                <a:latin typeface="ＭＳ Ｐゴシック" charset="-128"/>
              </a:rPr>
              <a:t> IXfx</a:t>
            </a:r>
          </a:p>
          <a:p>
            <a:pPr algn="ctr"/>
            <a:r>
              <a:rPr lang="ja-JP" altLang="en-US" sz="1200">
                <a:solidFill>
                  <a:srgbClr val="000000"/>
                </a:solidFill>
                <a:latin typeface="ＭＳ Ｐゴシック" charset="-128"/>
              </a:rPr>
              <a:t>ウェーハとパッケージ</a:t>
            </a:r>
          </a:p>
          <a:p>
            <a:pPr algn="ctr"/>
            <a:r>
              <a:rPr lang="en-US" altLang="ja-JP" sz="1200">
                <a:solidFill>
                  <a:srgbClr val="000000"/>
                </a:solidFill>
                <a:latin typeface="ＭＳ Ｐゴシック" charset="-128"/>
              </a:rPr>
              <a:t>236.5GFLOPS</a:t>
            </a:r>
          </a:p>
        </p:txBody>
      </p:sp>
      <p:pic>
        <p:nvPicPr>
          <p:cNvPr id="162826" name="Picture 15" descr="fx10-wafer-cpu"/>
          <p:cNvPicPr>
            <a:picLocks noChangeAspect="1" noChangeArrowheads="1"/>
          </p:cNvPicPr>
          <p:nvPr/>
        </p:nvPicPr>
        <p:blipFill>
          <a:blip r:embed="rId5"/>
          <a:srcRect/>
          <a:stretch>
            <a:fillRect/>
          </a:stretch>
        </p:blipFill>
        <p:spPr bwMode="auto">
          <a:xfrm>
            <a:off x="468313" y="4132263"/>
            <a:ext cx="2120900" cy="1084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37" descr="C:\Documents and Settings\Administrator\デスクトップ\2011年の文書\FX10\斜視3.jpg"/>
          <p:cNvPicPr>
            <a:picLocks noChangeAspect="1" noChangeArrowheads="1"/>
          </p:cNvPicPr>
          <p:nvPr/>
        </p:nvPicPr>
        <p:blipFill>
          <a:blip r:embed="rId3"/>
          <a:srcRect/>
          <a:stretch>
            <a:fillRect/>
          </a:stretch>
        </p:blipFill>
        <p:spPr bwMode="auto">
          <a:xfrm>
            <a:off x="6983413" y="981075"/>
            <a:ext cx="2125662" cy="1727200"/>
          </a:xfrm>
          <a:prstGeom prst="rect">
            <a:avLst/>
          </a:prstGeom>
          <a:noFill/>
          <a:ln w="9525">
            <a:noFill/>
            <a:miter lim="800000"/>
            <a:headEnd/>
            <a:tailEnd/>
          </a:ln>
        </p:spPr>
      </p:pic>
      <p:sp>
        <p:nvSpPr>
          <p:cNvPr id="164866" name="Rectangle 32"/>
          <p:cNvSpPr>
            <a:spLocks noGrp="1" noChangeArrowheads="1"/>
          </p:cNvSpPr>
          <p:nvPr>
            <p:ph idx="1"/>
          </p:nvPr>
        </p:nvSpPr>
        <p:spPr>
          <a:xfrm>
            <a:off x="206375" y="1341438"/>
            <a:ext cx="8372475" cy="1871662"/>
          </a:xfrm>
        </p:spPr>
        <p:txBody>
          <a:bodyPr/>
          <a:lstStyle/>
          <a:p>
            <a:pPr eaLnBrk="1" hangingPunct="1">
              <a:lnSpc>
                <a:spcPct val="100000"/>
              </a:lnSpc>
            </a:pPr>
            <a:r>
              <a:rPr lang="ja-JP" altLang="en-US" sz="1800" smtClean="0">
                <a:latin typeface="ＭＳ Ｐゴシック" charset="-128"/>
              </a:rPr>
              <a:t>本製品の特長</a:t>
            </a:r>
            <a:endParaRPr lang="en-US" altLang="ja-JP" sz="1800" smtClean="0">
              <a:latin typeface="ＭＳ Ｐゴシック" charset="-128"/>
            </a:endParaRPr>
          </a:p>
          <a:p>
            <a:pPr lvl="1" eaLnBrk="1" hangingPunct="1">
              <a:lnSpc>
                <a:spcPct val="100000"/>
              </a:lnSpc>
            </a:pPr>
            <a:r>
              <a:rPr lang="ja-JP" altLang="en-US" sz="1600" smtClean="0">
                <a:latin typeface="ＭＳ Ｐゴシック" charset="-128"/>
              </a:rPr>
              <a:t>最大</a:t>
            </a:r>
            <a:r>
              <a:rPr lang="en-US" altLang="ja-JP" sz="1600" smtClean="0">
                <a:latin typeface="ＭＳ Ｐゴシック" charset="-128"/>
              </a:rPr>
              <a:t>23.2PFLOPS, 6PB</a:t>
            </a:r>
            <a:r>
              <a:rPr lang="ja-JP" altLang="en-US" sz="1600" smtClean="0">
                <a:latin typeface="ＭＳ Ｐゴシック" charset="-128"/>
              </a:rPr>
              <a:t>メモリの超高速・超大規模な計算環境の実現</a:t>
            </a:r>
            <a:endParaRPr lang="en-US" altLang="ja-JP" sz="900" smtClean="0">
              <a:latin typeface="ＭＳ Ｐゴシック" charset="-128"/>
            </a:endParaRPr>
          </a:p>
          <a:p>
            <a:pPr lvl="1" eaLnBrk="1" hangingPunct="1">
              <a:lnSpc>
                <a:spcPct val="100000"/>
              </a:lnSpc>
            </a:pPr>
            <a:r>
              <a:rPr lang="ja-JP" altLang="en-US" sz="1600" smtClean="0">
                <a:latin typeface="ＭＳ Ｐゴシック" charset="-128"/>
              </a:rPr>
              <a:t>高性能、省電力を両立したプロセッサ「</a:t>
            </a:r>
            <a:r>
              <a:rPr lang="en-US" altLang="ja-JP" sz="1600" smtClean="0">
                <a:latin typeface="ＭＳ Ｐゴシック" charset="-128"/>
              </a:rPr>
              <a:t>SPARC64</a:t>
            </a:r>
            <a:r>
              <a:rPr lang="en-US" altLang="ja-JP" sz="1600" baseline="40000" smtClean="0">
                <a:latin typeface="ＭＳ Ｐゴシック" charset="-128"/>
              </a:rPr>
              <a:t>TM</a:t>
            </a:r>
            <a:r>
              <a:rPr lang="en-US" altLang="ja-JP" sz="1600" smtClean="0">
                <a:latin typeface="ＭＳ Ｐゴシック" charset="-128"/>
              </a:rPr>
              <a:t> IXfx</a:t>
            </a:r>
            <a:r>
              <a:rPr lang="ja-JP" altLang="en-US" sz="1600" smtClean="0">
                <a:latin typeface="ＭＳ Ｐゴシック" charset="-128"/>
              </a:rPr>
              <a:t>」を搭載</a:t>
            </a:r>
            <a:endParaRPr lang="en-US" altLang="ja-JP" sz="1600" smtClean="0">
              <a:latin typeface="ＭＳ Ｐゴシック" charset="-128"/>
            </a:endParaRPr>
          </a:p>
          <a:p>
            <a:pPr lvl="1" eaLnBrk="1" hangingPunct="1">
              <a:lnSpc>
                <a:spcPct val="100000"/>
              </a:lnSpc>
            </a:pPr>
            <a:r>
              <a:rPr lang="ja-JP" altLang="en-US" sz="1600" smtClean="0">
                <a:latin typeface="ＭＳ Ｐゴシック" charset="-128"/>
              </a:rPr>
              <a:t>超並列アプリケーションの高い実行性能の実現</a:t>
            </a:r>
            <a:endParaRPr lang="en-US" altLang="ja-JP" sz="1600" smtClean="0">
              <a:latin typeface="ＭＳ Ｐゴシック" charset="-128"/>
            </a:endParaRPr>
          </a:p>
          <a:p>
            <a:pPr lvl="1" eaLnBrk="1" hangingPunct="1">
              <a:lnSpc>
                <a:spcPct val="100000"/>
              </a:lnSpc>
            </a:pPr>
            <a:r>
              <a:rPr lang="ja-JP" altLang="en-US" sz="1600" smtClean="0">
                <a:latin typeface="ＭＳ Ｐゴシック" charset="-128"/>
              </a:rPr>
              <a:t>大規模システムでの高い信頼性と運用性の実現</a:t>
            </a:r>
            <a:endParaRPr lang="en-US" altLang="ja-JP" sz="1600" smtClean="0">
              <a:latin typeface="ＭＳ Ｐゴシック" charset="-128"/>
            </a:endParaRPr>
          </a:p>
        </p:txBody>
      </p:sp>
      <p:sp>
        <p:nvSpPr>
          <p:cNvPr id="164867" name="フッター プレースホルダ 3"/>
          <p:cNvSpPr>
            <a:spLocks noGrp="1"/>
          </p:cNvSpPr>
          <p:nvPr>
            <p:ph type="ftr" sz="quarter" idx="11"/>
          </p:nvPr>
        </p:nvSpPr>
        <p:spPr>
          <a:noFill/>
        </p:spPr>
        <p:txBody>
          <a:bodyPr/>
          <a:lstStyle/>
          <a:p>
            <a:pPr>
              <a:spcBef>
                <a:spcPct val="0"/>
              </a:spcBef>
              <a:spcAft>
                <a:spcPct val="0"/>
              </a:spcAft>
            </a:pPr>
            <a:r>
              <a:rPr lang="en-US" altLang="ja-JP" smtClean="0">
                <a:ea typeface="ＭＳ Ｐゴシック" charset="-128"/>
              </a:rPr>
              <a:t>Copyright 2012 FUJITSU LIMITED</a:t>
            </a:r>
          </a:p>
        </p:txBody>
      </p:sp>
      <p:graphicFrame>
        <p:nvGraphicFramePr>
          <p:cNvPr id="12368" name="Group 80"/>
          <p:cNvGraphicFramePr>
            <a:graphicFrameLocks noGrp="1"/>
          </p:cNvGraphicFramePr>
          <p:nvPr/>
        </p:nvGraphicFramePr>
        <p:xfrm>
          <a:off x="323850" y="3614738"/>
          <a:ext cx="8605838" cy="2559050"/>
        </p:xfrm>
        <a:graphic>
          <a:graphicData uri="http://schemas.openxmlformats.org/drawingml/2006/table">
            <a:tbl>
              <a:tblPr/>
              <a:tblGrid>
                <a:gridCol w="900113"/>
                <a:gridCol w="1471612"/>
                <a:gridCol w="2728913"/>
                <a:gridCol w="882650"/>
                <a:gridCol w="869950"/>
                <a:gridCol w="871537"/>
                <a:gridCol w="881063"/>
              </a:tblGrid>
              <a:tr h="214313">
                <a:tc gridSpan="2">
                  <a:txBody>
                    <a:bodyPr/>
                    <a:lstStyle/>
                    <a:p>
                      <a:pPr marL="0" marR="0" lvl="0" indent="0" algn="l" defTabSz="914400" rtl="0" eaLnBrk="1" fontAlgn="base" latinLnBrk="0" hangingPunct="1">
                        <a:lnSpc>
                          <a:spcPts val="900"/>
                        </a:lnSpc>
                        <a:spcBef>
                          <a:spcPct val="0"/>
                        </a:spcBef>
                        <a:spcAft>
                          <a:spcPct val="0"/>
                        </a:spcAft>
                        <a:buClrTx/>
                        <a:buSzTx/>
                        <a:buFontTx/>
                        <a:buNone/>
                        <a:tabLst/>
                      </a:pPr>
                      <a:endParaRPr kumimoji="1" lang="ja-JP" altLang="en-US" sz="900" b="0" i="0" u="none" strike="noStrike" cap="none" normalizeH="0" baseline="0" smtClean="0">
                        <a:ln>
                          <a:noFill/>
                        </a:ln>
                        <a:solidFill>
                          <a:srgbClr val="FFFFFF"/>
                        </a:solidFill>
                        <a:effectLst/>
                        <a:latin typeface="ＭＳ Ｐゴシック" charset="-128"/>
                        <a:ea typeface="ＭＳ Ｐゴシック" charset="-128"/>
                      </a:endParaRP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kumimoji="1" lang="ja-JP" altLang="en-US"/>
                    </a:p>
                  </a:txBody>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マルチラックモデル</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gridSpan="4">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シングルラックモデル</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rowSpan="5">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ノード仕様</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理論演算性能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236.5 GFLOPS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211.2 GFLOPS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06375">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プロセッサ</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SPARC64</a:t>
                      </a:r>
                      <a:r>
                        <a:rPr kumimoji="1" lang="en-US" altLang="ja-JP" sz="900" b="0" i="0" u="none" strike="noStrike" cap="none" normalizeH="0" baseline="40000" smtClean="0">
                          <a:ln>
                            <a:noFill/>
                          </a:ln>
                          <a:solidFill>
                            <a:srgbClr val="000000"/>
                          </a:solidFill>
                          <a:effectLst/>
                          <a:latin typeface="ＭＳ Ｐゴシック" charset="-128"/>
                          <a:ea typeface="ＭＳ Ｐゴシック" charset="-128"/>
                        </a:rPr>
                        <a:t>TM</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IXfx</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(1.848GHz, 16</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コア</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SPARC64</a:t>
                      </a:r>
                      <a:r>
                        <a:rPr kumimoji="1" lang="en-US" altLang="ja-JP" sz="900" b="0" i="0" u="none" strike="noStrike" cap="none" normalizeH="0" baseline="40000" smtClean="0">
                          <a:ln>
                            <a:noFill/>
                          </a:ln>
                          <a:solidFill>
                            <a:srgbClr val="000000"/>
                          </a:solidFill>
                          <a:effectLst/>
                          <a:latin typeface="ＭＳ Ｐゴシック" charset="-128"/>
                          <a:ea typeface="ＭＳ Ｐゴシック" charset="-128"/>
                        </a:rPr>
                        <a:t>TM</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IXfx</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(1.650GHz, 16</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コア</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メモリ容量</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32 GB, 64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32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4313">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メモリ転送性能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85 GB/s </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85 GB/s </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ノード間データ転送性能</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 GB/s ×2(</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双方向</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リンク</a:t>
                      </a: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 GB/s ×2(</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双方向</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リンク</a:t>
                      </a:r>
                    </a:p>
                  </a:txBody>
                  <a:tcPr marL="91437" marR="91437"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rowSpan="6">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rgbClr val="FFFFFF"/>
                          </a:solidFill>
                          <a:effectLst/>
                          <a:latin typeface="ＭＳ Ｐゴシック" charset="-128"/>
                          <a:ea typeface="ＭＳ Ｐゴシック" charset="-128"/>
                        </a:rPr>
                        <a:t>システム仕様</a:t>
                      </a:r>
                    </a:p>
                  </a:txBody>
                  <a:tcPr marL="91437" marR="91437"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ラック数</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4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1,024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計算ノード数</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384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98,304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12</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24</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48</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96</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理論演算性能</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90.8 TFLOPS</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23.2 PFLOPS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2.5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5.0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10.1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20.2 TFLOPS</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総メモリ容量</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12 TB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6 PB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384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768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1,536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3,072 GB</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r>
              <a:tr h="211138">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インターコネクト</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Tofu</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インターコネクト</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gridSpan="4">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Tofu</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インターコネクト</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E8E8"/>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228600">
                <a:tc vMerge="1">
                  <a:txBody>
                    <a:bodyPr/>
                    <a:lstStyle/>
                    <a:p>
                      <a:endParaRPr kumimoji="1" lang="ja-JP" altLang="en-US"/>
                    </a:p>
                  </a:txBody>
                  <a:tcPr/>
                </a:tc>
                <a:tc>
                  <a:txBody>
                    <a:bodyPr/>
                    <a:lstStyle/>
                    <a:p>
                      <a:pPr marL="0" marR="0" lvl="0" indent="0" algn="l" defTabSz="914400" rtl="0" eaLnBrk="1" fontAlgn="base" latinLnBrk="0" hangingPunct="1">
                        <a:lnSpc>
                          <a:spcPts val="900"/>
                        </a:lnSpc>
                        <a:spcBef>
                          <a:spcPct val="0"/>
                        </a:spcBef>
                        <a:spcAft>
                          <a:spcPct val="0"/>
                        </a:spcAft>
                        <a:buClrTx/>
                        <a:buSzTx/>
                        <a:buFontTx/>
                        <a:buNone/>
                        <a:tabLst/>
                      </a:pPr>
                      <a:r>
                        <a:rPr kumimoji="1" lang="ja-JP" altLang="en-US" sz="900" b="0" i="0" u="none" strike="noStrike" cap="none" normalizeH="0" baseline="0" smtClean="0">
                          <a:ln>
                            <a:noFill/>
                          </a:ln>
                          <a:solidFill>
                            <a:schemeClr val="bg1"/>
                          </a:solidFill>
                          <a:effectLst/>
                          <a:latin typeface="ＭＳ Ｐゴシック" charset="-128"/>
                          <a:ea typeface="ＭＳ Ｐゴシック" charset="-128"/>
                        </a:rPr>
                        <a:t>冷却方式</a:t>
                      </a:r>
                    </a:p>
                  </a:txBody>
                  <a:tcPr marL="91437" marR="91437" marT="45695" marB="4569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直接水冷＋空冷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オプション </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 </a:t>
                      </a: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排気冷却ユニット</a:t>
                      </a:r>
                      <a:r>
                        <a:rPr kumimoji="1" lang="en-US" altLang="ja-JP" sz="900" b="0" i="0" u="none" strike="noStrike" cap="none" normalizeH="0" baseline="0" smtClean="0">
                          <a:ln>
                            <a:noFill/>
                          </a:ln>
                          <a:solidFill>
                            <a:srgbClr val="000000"/>
                          </a:solidFill>
                          <a:effectLst/>
                          <a:latin typeface="ＭＳ Ｐゴシック" charset="-128"/>
                          <a:ea typeface="ＭＳ Ｐゴシック" charset="-128"/>
                        </a:rPr>
                        <a:t>)</a:t>
                      </a:r>
                      <a:endParaRPr kumimoji="1" lang="ja-JP" altLang="en-US" sz="900" b="0" i="0" u="none" strike="noStrike" cap="none" normalizeH="0" baseline="0" smtClean="0">
                        <a:ln>
                          <a:noFill/>
                        </a:ln>
                        <a:solidFill>
                          <a:srgbClr val="000000"/>
                        </a:solidFill>
                        <a:effectLst/>
                        <a:latin typeface="ＭＳ Ｐゴシック" charset="-128"/>
                        <a:ea typeface="ＭＳ Ｐゴシック" charset="-128"/>
                      </a:endParaRP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charset="-128"/>
                          <a:ea typeface="ＭＳ Ｐゴシック" charset="-128"/>
                        </a:rPr>
                        <a:t>直接水冷＋空冷</a:t>
                      </a:r>
                    </a:p>
                  </a:txBody>
                  <a:tcPr marL="91437" marR="91437" marT="45695" marB="456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4CDCD"/>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164937" name="タイトル 1"/>
          <p:cNvSpPr>
            <a:spLocks noGrp="1"/>
          </p:cNvSpPr>
          <p:nvPr>
            <p:ph type="title"/>
          </p:nvPr>
        </p:nvSpPr>
        <p:spPr/>
        <p:txBody>
          <a:bodyPr/>
          <a:lstStyle/>
          <a:p>
            <a:pPr eaLnBrk="1" hangingPunct="1"/>
            <a:r>
              <a:rPr lang="ja-JP" altLang="en-US" smtClean="0">
                <a:latin typeface="ＭＳ Ｐゴシック" charset="-128"/>
              </a:rPr>
              <a:t>スーパーコンピュータ </a:t>
            </a:r>
            <a:r>
              <a:rPr lang="en-US" altLang="ja-JP" smtClean="0">
                <a:latin typeface="ＭＳ Ｐゴシック" charset="-128"/>
              </a:rPr>
              <a:t>PRIMEHPC FX10</a:t>
            </a:r>
          </a:p>
        </p:txBody>
      </p:sp>
      <p:sp>
        <p:nvSpPr>
          <p:cNvPr id="164938" name="テキスト ボックス 2"/>
          <p:cNvSpPr txBox="1">
            <a:spLocks noChangeArrowheads="1"/>
          </p:cNvSpPr>
          <p:nvPr/>
        </p:nvSpPr>
        <p:spPr bwMode="auto">
          <a:xfrm>
            <a:off x="206375" y="765175"/>
            <a:ext cx="7427913" cy="366713"/>
          </a:xfrm>
          <a:prstGeom prst="rect">
            <a:avLst/>
          </a:prstGeom>
          <a:noFill/>
          <a:ln w="9525">
            <a:noFill/>
            <a:miter lim="800000"/>
            <a:headEnd/>
            <a:tailEnd/>
          </a:ln>
        </p:spPr>
        <p:txBody>
          <a:bodyPr wrap="none">
            <a:spAutoFit/>
          </a:bodyPr>
          <a:lstStyle/>
          <a:p>
            <a:pPr algn="dist"/>
            <a:r>
              <a:rPr lang="ja-JP" altLang="en-US">
                <a:solidFill>
                  <a:srgbClr val="000000"/>
                </a:solidFill>
                <a:latin typeface="ＭＳ Ｐゴシック" charset="-128"/>
              </a:rPr>
              <a:t>最大</a:t>
            </a:r>
            <a:r>
              <a:rPr lang="en-US" altLang="ja-JP">
                <a:solidFill>
                  <a:srgbClr val="000000"/>
                </a:solidFill>
                <a:latin typeface="ＭＳ Ｐゴシック" charset="-128"/>
              </a:rPr>
              <a:t>23.2PFLOPS</a:t>
            </a:r>
            <a:r>
              <a:rPr lang="ja-JP" altLang="en-US">
                <a:solidFill>
                  <a:srgbClr val="000000"/>
                </a:solidFill>
                <a:latin typeface="ＭＳ Ｐゴシック" charset="-128"/>
              </a:rPr>
              <a:t>の世界最高レベルの性能を実現するスーパーコンピュータ</a:t>
            </a:r>
            <a:endParaRPr lang="en-US" altLang="ja-JP">
              <a:solidFill>
                <a:srgbClr val="000000"/>
              </a:solidFill>
              <a:latin typeface="ＭＳ Ｐゴシック" charset="-128"/>
            </a:endParaRPr>
          </a:p>
        </p:txBody>
      </p:sp>
      <p:sp>
        <p:nvSpPr>
          <p:cNvPr id="164939" name="Rectangle 32"/>
          <p:cNvSpPr txBox="1">
            <a:spLocks noChangeArrowheads="1"/>
          </p:cNvSpPr>
          <p:nvPr/>
        </p:nvSpPr>
        <p:spPr bwMode="gray">
          <a:xfrm>
            <a:off x="206375" y="3297238"/>
            <a:ext cx="2376488" cy="287337"/>
          </a:xfrm>
          <a:prstGeom prst="rect">
            <a:avLst/>
          </a:prstGeom>
          <a:noFill/>
          <a:ln w="9525">
            <a:noFill/>
            <a:miter lim="800000"/>
            <a:headEnd/>
            <a:tailEnd/>
          </a:ln>
        </p:spPr>
        <p:txBody>
          <a:bodyPr lIns="0" tIns="0" rIns="0" bIns="0"/>
          <a:lstStyle/>
          <a:p>
            <a:pPr marL="290513" indent="-290513" defTabSz="457200">
              <a:spcBef>
                <a:spcPct val="20000"/>
              </a:spcBef>
              <a:spcAft>
                <a:spcPct val="10000"/>
              </a:spcAft>
              <a:buClr>
                <a:srgbClr val="A30B1A"/>
              </a:buClr>
              <a:buFont typeface="Wingdings" pitchFamily="2" charset="2"/>
              <a:buChar char="n"/>
            </a:pPr>
            <a:r>
              <a:rPr lang="ja-JP" altLang="en-US">
                <a:solidFill>
                  <a:srgbClr val="000000"/>
                </a:solidFill>
                <a:latin typeface="ＭＳ Ｐゴシック" charset="-128"/>
              </a:rPr>
              <a:t>主な仕様</a:t>
            </a:r>
            <a:endParaRPr lang="en-US" altLang="ja-JP">
              <a:solidFill>
                <a:srgbClr val="000000"/>
              </a:solidFill>
              <a:latin typeface="ＭＳ Ｐゴシック" charset="-128"/>
            </a:endParaRPr>
          </a:p>
        </p:txBody>
      </p:sp>
      <p:sp>
        <p:nvSpPr>
          <p:cNvPr id="164940" name="テキスト ボックス 13"/>
          <p:cNvSpPr txBox="1">
            <a:spLocks noChangeArrowheads="1"/>
          </p:cNvSpPr>
          <p:nvPr/>
        </p:nvSpPr>
        <p:spPr bwMode="auto">
          <a:xfrm>
            <a:off x="7145338" y="2627313"/>
            <a:ext cx="1800225" cy="228600"/>
          </a:xfrm>
          <a:prstGeom prst="rect">
            <a:avLst/>
          </a:prstGeom>
          <a:noFill/>
          <a:ln w="9525">
            <a:noFill/>
            <a:miter lim="800000"/>
            <a:headEnd/>
            <a:tailEnd/>
          </a:ln>
        </p:spPr>
        <p:txBody>
          <a:bodyPr>
            <a:spAutoFit/>
          </a:bodyPr>
          <a:lstStyle/>
          <a:p>
            <a:r>
              <a:rPr lang="ja-JP" altLang="en-US" sz="900">
                <a:solidFill>
                  <a:srgbClr val="000000"/>
                </a:solidFill>
                <a:latin typeface="ＭＳ Ｐゴシック" charset="-128"/>
              </a:rPr>
              <a:t>マルチラックモデル</a:t>
            </a:r>
            <a:r>
              <a:rPr lang="en-US" altLang="ja-JP" sz="900">
                <a:solidFill>
                  <a:srgbClr val="000000"/>
                </a:solidFill>
                <a:latin typeface="ＭＳ Ｐゴシック" charset="-128"/>
              </a:rPr>
              <a:t>(8</a:t>
            </a:r>
            <a:r>
              <a:rPr lang="ja-JP" altLang="en-US" sz="900">
                <a:solidFill>
                  <a:srgbClr val="000000"/>
                </a:solidFill>
                <a:latin typeface="ＭＳ Ｐゴシック" charset="-128"/>
              </a:rPr>
              <a:t>ラック</a:t>
            </a:r>
            <a:r>
              <a:rPr lang="en-US" altLang="ja-JP" sz="900">
                <a:solidFill>
                  <a:srgbClr val="000000"/>
                </a:solidFill>
                <a:latin typeface="ＭＳ Ｐゴシック" charset="-128"/>
              </a:rPr>
              <a:t>)</a:t>
            </a:r>
            <a:endParaRPr lang="ja-JP" altLang="en-US" sz="900">
              <a:solidFill>
                <a:srgbClr val="000000"/>
              </a:solidFill>
              <a:latin typeface="ＭＳ Ｐゴシック"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スライド番号プレースホルダー 3"/>
          <p:cNvSpPr>
            <a:spLocks noGrp="1"/>
          </p:cNvSpPr>
          <p:nvPr>
            <p:ph type="sldNum" sz="quarter" idx="12"/>
          </p:nvPr>
        </p:nvSpPr>
        <p:spPr bwMode="auto">
          <a:noFill/>
          <a:ln>
            <a:miter lim="800000"/>
            <a:headEnd/>
            <a:tailEnd/>
          </a:ln>
        </p:spPr>
        <p:txBody>
          <a:bodyPr/>
          <a:lstStyle/>
          <a:p>
            <a:pPr fontAlgn="base">
              <a:spcBef>
                <a:spcPct val="0"/>
              </a:spcBef>
              <a:spcAft>
                <a:spcPct val="0"/>
              </a:spcAft>
            </a:pPr>
            <a:r>
              <a:rPr lang="ja-JP" altLang="en-US" smtClean="0">
                <a:solidFill>
                  <a:srgbClr val="525252"/>
                </a:solidFill>
                <a:latin typeface="Arial" charset="0"/>
                <a:cs typeface="Arial" charset="0"/>
              </a:rPr>
              <a:t>１</a:t>
            </a:r>
          </a:p>
        </p:txBody>
      </p:sp>
      <p:sp>
        <p:nvSpPr>
          <p:cNvPr id="166914" name="テキスト ボックス 4"/>
          <p:cNvSpPr txBox="1">
            <a:spLocks noChangeArrowheads="1"/>
          </p:cNvSpPr>
          <p:nvPr/>
        </p:nvSpPr>
        <p:spPr bwMode="auto">
          <a:xfrm>
            <a:off x="2058988" y="2243138"/>
            <a:ext cx="4976812" cy="2246312"/>
          </a:xfrm>
          <a:prstGeom prst="rect">
            <a:avLst/>
          </a:prstGeom>
          <a:noFill/>
          <a:ln w="9525">
            <a:noFill/>
            <a:miter lim="800000"/>
            <a:headEnd/>
            <a:tailEnd/>
          </a:ln>
        </p:spPr>
        <p:txBody>
          <a:bodyPr>
            <a:spAutoFit/>
          </a:bodyPr>
          <a:lstStyle/>
          <a:p>
            <a:pPr defTabSz="457200"/>
            <a:r>
              <a:rPr lang="en-US" altLang="ja-JP" sz="14000">
                <a:solidFill>
                  <a:srgbClr val="191919"/>
                </a:solidFill>
              </a:rPr>
              <a:t>82PB</a:t>
            </a:r>
            <a:endParaRPr lang="ja-JP" altLang="en-US" sz="14000">
              <a:solidFill>
                <a:srgbClr val="191919"/>
              </a:solidFill>
            </a:endParaRPr>
          </a:p>
        </p:txBody>
      </p:sp>
      <p:pic>
        <p:nvPicPr>
          <p:cNvPr id="166915" name="図 6" descr="osaka.gif"/>
          <p:cNvPicPr>
            <a:picLocks noChangeAspect="1"/>
          </p:cNvPicPr>
          <p:nvPr/>
        </p:nvPicPr>
        <p:blipFill>
          <a:blip r:embed="rId3"/>
          <a:srcRect/>
          <a:stretch>
            <a:fillRect/>
          </a:stretch>
        </p:blipFill>
        <p:spPr bwMode="auto">
          <a:xfrm>
            <a:off x="2798763" y="2235200"/>
            <a:ext cx="1814512" cy="430213"/>
          </a:xfrm>
          <a:prstGeom prst="rect">
            <a:avLst/>
          </a:prstGeom>
          <a:noFill/>
          <a:ln w="9525">
            <a:noFill/>
            <a:miter lim="800000"/>
            <a:headEnd/>
            <a:tailEnd/>
          </a:ln>
        </p:spPr>
      </p:pic>
      <p:sp>
        <p:nvSpPr>
          <p:cNvPr id="166916" name="テキスト ボックス 8"/>
          <p:cNvSpPr txBox="1">
            <a:spLocks noChangeArrowheads="1"/>
          </p:cNvSpPr>
          <p:nvPr/>
        </p:nvSpPr>
        <p:spPr bwMode="auto">
          <a:xfrm>
            <a:off x="555625" y="4370388"/>
            <a:ext cx="8323263" cy="2678112"/>
          </a:xfrm>
          <a:prstGeom prst="rect">
            <a:avLst/>
          </a:prstGeom>
          <a:noFill/>
          <a:ln w="9525">
            <a:noFill/>
            <a:miter lim="800000"/>
            <a:headEnd/>
            <a:tailEnd/>
          </a:ln>
        </p:spPr>
        <p:txBody>
          <a:bodyPr>
            <a:spAutoFit/>
          </a:bodyPr>
          <a:lstStyle/>
          <a:p>
            <a:pPr defTabSz="457200"/>
            <a:r>
              <a:rPr lang="en-US" altLang="ja-JP" sz="2400">
                <a:solidFill>
                  <a:srgbClr val="191919"/>
                </a:solidFill>
              </a:rPr>
              <a:t>2011</a:t>
            </a:r>
            <a:r>
              <a:rPr lang="ja-JP" altLang="en-US" sz="2400">
                <a:solidFill>
                  <a:srgbClr val="191919"/>
                </a:solidFill>
              </a:rPr>
              <a:t>年</a:t>
            </a:r>
            <a:r>
              <a:rPr lang="en-US" altLang="ja-JP" sz="2400">
                <a:solidFill>
                  <a:srgbClr val="191919"/>
                </a:solidFill>
              </a:rPr>
              <a:t> DDN </a:t>
            </a:r>
            <a:r>
              <a:rPr lang="ja-JP" altLang="en-US" sz="2400">
                <a:solidFill>
                  <a:srgbClr val="191919"/>
                </a:solidFill>
              </a:rPr>
              <a:t>ジャパンが導入した日本国内における</a:t>
            </a:r>
            <a:endParaRPr lang="en-US" altLang="ja-JP" sz="2400">
              <a:solidFill>
                <a:srgbClr val="191919"/>
              </a:solidFill>
            </a:endParaRPr>
          </a:p>
          <a:p>
            <a:pPr defTabSz="457200"/>
            <a:r>
              <a:rPr lang="ja-JP" altLang="en-US" sz="2400">
                <a:solidFill>
                  <a:srgbClr val="191919"/>
                </a:solidFill>
              </a:rPr>
              <a:t>上位</a:t>
            </a:r>
            <a:r>
              <a:rPr lang="en-US" altLang="ja-JP" sz="2400">
                <a:solidFill>
                  <a:srgbClr val="191919"/>
                </a:solidFill>
              </a:rPr>
              <a:t>20</a:t>
            </a:r>
            <a:r>
              <a:rPr lang="ja-JP" altLang="en-US" sz="2400">
                <a:solidFill>
                  <a:srgbClr val="191919"/>
                </a:solidFill>
              </a:rPr>
              <a:t>システムのストレージシステムの合算容量。</a:t>
            </a:r>
            <a:endParaRPr lang="en-US" altLang="ja-JP" sz="2400">
              <a:solidFill>
                <a:srgbClr val="191919"/>
              </a:solidFill>
            </a:endParaRPr>
          </a:p>
          <a:p>
            <a:pPr defTabSz="457200"/>
            <a:endParaRPr lang="en-US" altLang="ja-JP" sz="2400">
              <a:solidFill>
                <a:srgbClr val="191919"/>
              </a:solidFill>
            </a:endParaRPr>
          </a:p>
          <a:p>
            <a:pPr defTabSz="457200"/>
            <a:r>
              <a:rPr lang="ja-JP" altLang="en-US" sz="2400">
                <a:solidFill>
                  <a:srgbClr val="191919"/>
                </a:solidFill>
              </a:rPr>
              <a:t>日本国内では、</a:t>
            </a:r>
            <a:r>
              <a:rPr lang="en-US" altLang="ja-JP" sz="2400">
                <a:solidFill>
                  <a:srgbClr val="191919"/>
                </a:solidFill>
              </a:rPr>
              <a:t>2008</a:t>
            </a:r>
            <a:r>
              <a:rPr lang="ja-JP" altLang="en-US" sz="2400">
                <a:solidFill>
                  <a:srgbClr val="191919"/>
                </a:solidFill>
              </a:rPr>
              <a:t>年以降、累積合計</a:t>
            </a:r>
            <a:r>
              <a:rPr lang="en-US" altLang="ja-JP" sz="2400">
                <a:solidFill>
                  <a:srgbClr val="191919"/>
                </a:solidFill>
              </a:rPr>
              <a:t>150PB</a:t>
            </a:r>
            <a:r>
              <a:rPr lang="ja-JP" altLang="en-US" sz="2400">
                <a:solidFill>
                  <a:srgbClr val="191919"/>
                </a:solidFill>
              </a:rPr>
              <a:t>以上のシステムを販売、インテグレーションを提供。</a:t>
            </a:r>
            <a:endParaRPr lang="en-US" altLang="ja-JP" sz="2400">
              <a:solidFill>
                <a:srgbClr val="191919"/>
              </a:solidFill>
            </a:endParaRPr>
          </a:p>
          <a:p>
            <a:pPr defTabSz="457200"/>
            <a:endParaRPr lang="en-US" altLang="ja-JP" sz="2400">
              <a:solidFill>
                <a:srgbClr val="191919"/>
              </a:solidFill>
            </a:endParaRPr>
          </a:p>
          <a:p>
            <a:pPr defTabSz="457200"/>
            <a:endParaRPr lang="ja-JP" altLang="en-US" sz="2400">
              <a:solidFill>
                <a:srgbClr val="191919"/>
              </a:solidFill>
            </a:endParaRPr>
          </a:p>
        </p:txBody>
      </p:sp>
      <p:pic>
        <p:nvPicPr>
          <p:cNvPr id="166917" name="図 9" descr="oist-logo-tight_w370.png"/>
          <p:cNvPicPr>
            <a:picLocks noChangeAspect="1"/>
          </p:cNvPicPr>
          <p:nvPr/>
        </p:nvPicPr>
        <p:blipFill>
          <a:blip r:embed="rId4"/>
          <a:srcRect/>
          <a:stretch>
            <a:fillRect/>
          </a:stretch>
        </p:blipFill>
        <p:spPr bwMode="auto">
          <a:xfrm>
            <a:off x="6835775" y="3184525"/>
            <a:ext cx="1166813" cy="428625"/>
          </a:xfrm>
          <a:prstGeom prst="rect">
            <a:avLst/>
          </a:prstGeom>
          <a:noFill/>
          <a:ln w="9525">
            <a:noFill/>
            <a:miter lim="800000"/>
            <a:headEnd/>
            <a:tailEnd/>
          </a:ln>
        </p:spPr>
      </p:pic>
      <p:pic>
        <p:nvPicPr>
          <p:cNvPr id="166918" name="図 10" descr="hokudai.gif"/>
          <p:cNvPicPr>
            <a:picLocks noChangeAspect="1"/>
          </p:cNvPicPr>
          <p:nvPr/>
        </p:nvPicPr>
        <p:blipFill>
          <a:blip r:embed="rId5"/>
          <a:srcRect/>
          <a:stretch>
            <a:fillRect/>
          </a:stretch>
        </p:blipFill>
        <p:spPr bwMode="auto">
          <a:xfrm>
            <a:off x="6770688" y="3613150"/>
            <a:ext cx="1431925" cy="450850"/>
          </a:xfrm>
          <a:prstGeom prst="rect">
            <a:avLst/>
          </a:prstGeom>
          <a:noFill/>
          <a:ln w="9525">
            <a:noFill/>
            <a:miter lim="800000"/>
            <a:headEnd/>
            <a:tailEnd/>
          </a:ln>
        </p:spPr>
      </p:pic>
      <p:pic>
        <p:nvPicPr>
          <p:cNvPr id="166919" name="図 11" descr="iferc.gif"/>
          <p:cNvPicPr>
            <a:picLocks noChangeAspect="1"/>
          </p:cNvPicPr>
          <p:nvPr/>
        </p:nvPicPr>
        <p:blipFill>
          <a:blip r:embed="rId6"/>
          <a:srcRect/>
          <a:stretch>
            <a:fillRect/>
          </a:stretch>
        </p:blipFill>
        <p:spPr bwMode="auto">
          <a:xfrm>
            <a:off x="5995988" y="1976438"/>
            <a:ext cx="976312" cy="642937"/>
          </a:xfrm>
          <a:prstGeom prst="rect">
            <a:avLst/>
          </a:prstGeom>
          <a:noFill/>
          <a:ln w="9525">
            <a:noFill/>
            <a:miter lim="800000"/>
            <a:headEnd/>
            <a:tailEnd/>
          </a:ln>
        </p:spPr>
      </p:pic>
      <p:pic>
        <p:nvPicPr>
          <p:cNvPr id="166920" name="図 12" descr="Kazusa_DNA_Research_Institute.jpg"/>
          <p:cNvPicPr>
            <a:picLocks noChangeAspect="1"/>
          </p:cNvPicPr>
          <p:nvPr/>
        </p:nvPicPr>
        <p:blipFill>
          <a:blip r:embed="rId7"/>
          <a:srcRect/>
          <a:stretch>
            <a:fillRect/>
          </a:stretch>
        </p:blipFill>
        <p:spPr bwMode="auto">
          <a:xfrm>
            <a:off x="1016000" y="2559050"/>
            <a:ext cx="1031875" cy="365125"/>
          </a:xfrm>
          <a:prstGeom prst="rect">
            <a:avLst/>
          </a:prstGeom>
          <a:noFill/>
          <a:ln w="9525">
            <a:noFill/>
            <a:miter lim="800000"/>
            <a:headEnd/>
            <a:tailEnd/>
          </a:ln>
        </p:spPr>
      </p:pic>
      <p:pic>
        <p:nvPicPr>
          <p:cNvPr id="166921" name="図 13" descr="utlogo.jpg"/>
          <p:cNvPicPr>
            <a:picLocks noChangeAspect="1"/>
          </p:cNvPicPr>
          <p:nvPr/>
        </p:nvPicPr>
        <p:blipFill>
          <a:blip r:embed="rId8"/>
          <a:srcRect/>
          <a:stretch>
            <a:fillRect/>
          </a:stretch>
        </p:blipFill>
        <p:spPr bwMode="auto">
          <a:xfrm>
            <a:off x="555625" y="2990850"/>
            <a:ext cx="1492250" cy="388938"/>
          </a:xfrm>
          <a:prstGeom prst="rect">
            <a:avLst/>
          </a:prstGeom>
          <a:noFill/>
          <a:ln w="9525">
            <a:noFill/>
            <a:miter lim="800000"/>
            <a:headEnd/>
            <a:tailEnd/>
          </a:ln>
        </p:spPr>
      </p:pic>
      <p:pic>
        <p:nvPicPr>
          <p:cNvPr id="166922" name="図 14" descr="hgc-logo.gif"/>
          <p:cNvPicPr>
            <a:picLocks noChangeAspect="1"/>
          </p:cNvPicPr>
          <p:nvPr/>
        </p:nvPicPr>
        <p:blipFill>
          <a:blip r:embed="rId9"/>
          <a:srcRect/>
          <a:stretch>
            <a:fillRect/>
          </a:stretch>
        </p:blipFill>
        <p:spPr bwMode="auto">
          <a:xfrm>
            <a:off x="471488" y="1816100"/>
            <a:ext cx="2408237" cy="481013"/>
          </a:xfrm>
          <a:prstGeom prst="rect">
            <a:avLst/>
          </a:prstGeom>
          <a:noFill/>
          <a:ln w="9525">
            <a:noFill/>
            <a:miter lim="800000"/>
            <a:headEnd/>
            <a:tailEnd/>
          </a:ln>
        </p:spPr>
      </p:pic>
      <p:pic>
        <p:nvPicPr>
          <p:cNvPr id="166923" name="図 15" descr="spring8.jpg"/>
          <p:cNvPicPr>
            <a:picLocks noChangeAspect="1"/>
          </p:cNvPicPr>
          <p:nvPr/>
        </p:nvPicPr>
        <p:blipFill>
          <a:blip r:embed="rId10"/>
          <a:srcRect/>
          <a:stretch>
            <a:fillRect/>
          </a:stretch>
        </p:blipFill>
        <p:spPr bwMode="auto">
          <a:xfrm>
            <a:off x="2047875" y="2166938"/>
            <a:ext cx="1016000" cy="601662"/>
          </a:xfrm>
          <a:prstGeom prst="rect">
            <a:avLst/>
          </a:prstGeom>
          <a:noFill/>
          <a:ln w="9525">
            <a:noFill/>
            <a:miter lim="800000"/>
            <a:headEnd/>
            <a:tailEnd/>
          </a:ln>
        </p:spPr>
      </p:pic>
      <p:pic>
        <p:nvPicPr>
          <p:cNvPr id="166924" name="図 16" descr="header-mag_s.gif"/>
          <p:cNvPicPr>
            <a:picLocks noChangeAspect="1"/>
          </p:cNvPicPr>
          <p:nvPr/>
        </p:nvPicPr>
        <p:blipFill>
          <a:blip r:embed="rId11"/>
          <a:srcRect/>
          <a:stretch>
            <a:fillRect/>
          </a:stretch>
        </p:blipFill>
        <p:spPr bwMode="auto">
          <a:xfrm>
            <a:off x="415925" y="3527425"/>
            <a:ext cx="1778000" cy="390525"/>
          </a:xfrm>
          <a:prstGeom prst="rect">
            <a:avLst/>
          </a:prstGeom>
          <a:noFill/>
          <a:ln w="9525">
            <a:noFill/>
            <a:miter lim="800000"/>
            <a:headEnd/>
            <a:tailEnd/>
          </a:ln>
        </p:spPr>
      </p:pic>
      <p:pic>
        <p:nvPicPr>
          <p:cNvPr id="166925" name="図 17" descr="header_logo.gif"/>
          <p:cNvPicPr>
            <a:picLocks noChangeAspect="1"/>
          </p:cNvPicPr>
          <p:nvPr/>
        </p:nvPicPr>
        <p:blipFill>
          <a:blip r:embed="rId12"/>
          <a:srcRect/>
          <a:stretch>
            <a:fillRect/>
          </a:stretch>
        </p:blipFill>
        <p:spPr bwMode="auto">
          <a:xfrm>
            <a:off x="6484938" y="2741613"/>
            <a:ext cx="285750" cy="1176337"/>
          </a:xfrm>
          <a:prstGeom prst="rect">
            <a:avLst/>
          </a:prstGeom>
          <a:noFill/>
          <a:ln w="9525">
            <a:noFill/>
            <a:miter lim="800000"/>
            <a:headEnd/>
            <a:tailEnd/>
          </a:ln>
        </p:spPr>
      </p:pic>
      <p:pic>
        <p:nvPicPr>
          <p:cNvPr id="166926" name="図 18" descr="kek.jpg"/>
          <p:cNvPicPr>
            <a:picLocks noChangeAspect="1"/>
          </p:cNvPicPr>
          <p:nvPr/>
        </p:nvPicPr>
        <p:blipFill>
          <a:blip r:embed="rId13"/>
          <a:srcRect/>
          <a:stretch>
            <a:fillRect/>
          </a:stretch>
        </p:blipFill>
        <p:spPr bwMode="auto">
          <a:xfrm>
            <a:off x="6835775" y="2498725"/>
            <a:ext cx="933450" cy="541338"/>
          </a:xfrm>
          <a:prstGeom prst="rect">
            <a:avLst/>
          </a:prstGeom>
          <a:noFill/>
          <a:ln w="9525">
            <a:noFill/>
            <a:miter lim="800000"/>
            <a:headEnd/>
            <a:tailEnd/>
          </a:ln>
        </p:spPr>
      </p:pic>
      <p:pic>
        <p:nvPicPr>
          <p:cNvPr id="166927" name="図 19" descr="jamstec.jpg"/>
          <p:cNvPicPr>
            <a:picLocks noChangeAspect="1"/>
          </p:cNvPicPr>
          <p:nvPr/>
        </p:nvPicPr>
        <p:blipFill>
          <a:blip r:embed="rId14"/>
          <a:srcRect/>
          <a:stretch>
            <a:fillRect/>
          </a:stretch>
        </p:blipFill>
        <p:spPr bwMode="auto">
          <a:xfrm>
            <a:off x="2798763" y="1431925"/>
            <a:ext cx="700087" cy="698500"/>
          </a:xfrm>
          <a:prstGeom prst="rect">
            <a:avLst/>
          </a:prstGeom>
          <a:noFill/>
          <a:ln w="9525">
            <a:noFill/>
            <a:miter lim="800000"/>
            <a:headEnd/>
            <a:tailEnd/>
          </a:ln>
        </p:spPr>
      </p:pic>
      <p:pic>
        <p:nvPicPr>
          <p:cNvPr id="166928" name="図 20" descr="aist.gif"/>
          <p:cNvPicPr>
            <a:picLocks noChangeAspect="1"/>
          </p:cNvPicPr>
          <p:nvPr/>
        </p:nvPicPr>
        <p:blipFill>
          <a:blip r:embed="rId15"/>
          <a:srcRect/>
          <a:stretch>
            <a:fillRect/>
          </a:stretch>
        </p:blipFill>
        <p:spPr bwMode="auto">
          <a:xfrm>
            <a:off x="5102225" y="1439863"/>
            <a:ext cx="1196975" cy="723900"/>
          </a:xfrm>
          <a:prstGeom prst="rect">
            <a:avLst/>
          </a:prstGeom>
          <a:noFill/>
          <a:ln w="9525">
            <a:noFill/>
            <a:miter lim="800000"/>
            <a:headEnd/>
            <a:tailEnd/>
          </a:ln>
        </p:spPr>
      </p:pic>
      <p:pic>
        <p:nvPicPr>
          <p:cNvPr id="166929" name="図 21" descr="nict.gif"/>
          <p:cNvPicPr>
            <a:picLocks noChangeAspect="1"/>
          </p:cNvPicPr>
          <p:nvPr/>
        </p:nvPicPr>
        <p:blipFill>
          <a:blip r:embed="rId16"/>
          <a:srcRect/>
          <a:stretch>
            <a:fillRect/>
          </a:stretch>
        </p:blipFill>
        <p:spPr bwMode="auto">
          <a:xfrm>
            <a:off x="3498850" y="1720850"/>
            <a:ext cx="1604963" cy="385763"/>
          </a:xfrm>
          <a:prstGeom prst="rect">
            <a:avLst/>
          </a:prstGeom>
          <a:noFill/>
          <a:ln w="9525">
            <a:noFill/>
            <a:miter lim="800000"/>
            <a:headEnd/>
            <a:tailEnd/>
          </a:ln>
        </p:spPr>
      </p:pic>
      <p:pic>
        <p:nvPicPr>
          <p:cNvPr id="166930" name="図 22" descr="tsukuba.gif"/>
          <p:cNvPicPr>
            <a:picLocks noChangeAspect="1"/>
          </p:cNvPicPr>
          <p:nvPr/>
        </p:nvPicPr>
        <p:blipFill>
          <a:blip r:embed="rId17"/>
          <a:srcRect/>
          <a:stretch>
            <a:fillRect/>
          </a:stretch>
        </p:blipFill>
        <p:spPr bwMode="auto">
          <a:xfrm>
            <a:off x="4302125" y="2166938"/>
            <a:ext cx="1274763" cy="425450"/>
          </a:xfrm>
          <a:prstGeom prst="rect">
            <a:avLst/>
          </a:prstGeom>
          <a:noFill/>
          <a:ln w="9525">
            <a:noFill/>
            <a:miter lim="800000"/>
            <a:headEnd/>
            <a:tailEnd/>
          </a:ln>
        </p:spPr>
      </p:pic>
      <p:sp>
        <p:nvSpPr>
          <p:cNvPr id="166931" name="タイトル 1"/>
          <p:cNvSpPr>
            <a:spLocks noGrp="1"/>
          </p:cNvSpPr>
          <p:nvPr>
            <p:ph type="title"/>
          </p:nvPr>
        </p:nvSpPr>
        <p:spPr/>
        <p:txBody>
          <a:bodyPr/>
          <a:lstStyle/>
          <a:p>
            <a:r>
              <a:rPr lang="ja-JP" altLang="en-US" smtClean="0">
                <a:latin typeface="Arial" charset="0"/>
                <a:ea typeface="ヒラギノ角ゴ Pro W3"/>
                <a:cs typeface="Arial" charset="0"/>
              </a:rPr>
              <a:t>導入実績</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タイトル 1"/>
          <p:cNvSpPr>
            <a:spLocks noGrp="1"/>
          </p:cNvSpPr>
          <p:nvPr>
            <p:ph type="title"/>
          </p:nvPr>
        </p:nvSpPr>
        <p:spPr>
          <a:xfrm>
            <a:off x="41275" y="149225"/>
            <a:ext cx="7096125" cy="1039813"/>
          </a:xfrm>
        </p:spPr>
        <p:txBody>
          <a:bodyPr/>
          <a:lstStyle/>
          <a:p>
            <a:r>
              <a:rPr lang="en-US" altLang="ja-JP" smtClean="0">
                <a:latin typeface="Arial" charset="0"/>
                <a:ea typeface="ヒラギノ角ゴ Pro W3"/>
                <a:cs typeface="Arial" charset="0"/>
              </a:rPr>
              <a:t>DDN | Massively Scalable Product Portfolio</a:t>
            </a:r>
            <a:endParaRPr lang="ja-JP" altLang="en-US" smtClean="0">
              <a:latin typeface="Arial" charset="0"/>
              <a:ea typeface="ヒラギノ角ゴ Pro W3"/>
              <a:cs typeface="Arial" charset="0"/>
            </a:endParaRPr>
          </a:p>
        </p:txBody>
      </p:sp>
      <p:sp>
        <p:nvSpPr>
          <p:cNvPr id="167938" name="スライド番号プレースホルダー 3"/>
          <p:cNvSpPr>
            <a:spLocks noGrp="1"/>
          </p:cNvSpPr>
          <p:nvPr>
            <p:ph type="sldNum" sz="quarter" idx="12"/>
          </p:nvPr>
        </p:nvSpPr>
        <p:spPr bwMode="auto">
          <a:noFill/>
          <a:ln>
            <a:miter lim="800000"/>
            <a:headEnd/>
            <a:tailEnd/>
          </a:ln>
        </p:spPr>
        <p:txBody>
          <a:bodyPr/>
          <a:lstStyle/>
          <a:p>
            <a:pPr fontAlgn="base">
              <a:spcBef>
                <a:spcPct val="0"/>
              </a:spcBef>
              <a:spcAft>
                <a:spcPct val="0"/>
              </a:spcAft>
            </a:pPr>
            <a:r>
              <a:rPr lang="ja-JP" altLang="en-US" smtClean="0">
                <a:solidFill>
                  <a:srgbClr val="525252"/>
                </a:solidFill>
                <a:latin typeface="Arial" charset="0"/>
                <a:cs typeface="Arial" charset="0"/>
              </a:rPr>
              <a:t>２</a:t>
            </a:r>
          </a:p>
        </p:txBody>
      </p:sp>
      <p:pic>
        <p:nvPicPr>
          <p:cNvPr id="167939" name="Picture 88" descr="frame4.png"/>
          <p:cNvPicPr>
            <a:picLocks/>
          </p:cNvPicPr>
          <p:nvPr/>
        </p:nvPicPr>
        <p:blipFill>
          <a:blip r:embed="rId2"/>
          <a:srcRect/>
          <a:stretch>
            <a:fillRect/>
          </a:stretch>
        </p:blipFill>
        <p:spPr bwMode="auto">
          <a:xfrm>
            <a:off x="3803650" y="3319463"/>
            <a:ext cx="1828800" cy="1828800"/>
          </a:xfrm>
          <a:prstGeom prst="rect">
            <a:avLst/>
          </a:prstGeom>
          <a:noFill/>
          <a:ln w="9525">
            <a:noFill/>
            <a:miter lim="800000"/>
            <a:headEnd/>
            <a:tailEnd/>
          </a:ln>
        </p:spPr>
      </p:pic>
      <p:sp>
        <p:nvSpPr>
          <p:cNvPr id="62" name="Rounded Rectangle 4"/>
          <p:cNvSpPr>
            <a:spLocks noChangeArrowheads="1"/>
          </p:cNvSpPr>
          <p:nvPr/>
        </p:nvSpPr>
        <p:spPr bwMode="auto">
          <a:xfrm>
            <a:off x="7277100" y="1422400"/>
            <a:ext cx="1617663" cy="3535363"/>
          </a:xfrm>
          <a:prstGeom prst="roundRect">
            <a:avLst>
              <a:gd name="adj" fmla="val 4741"/>
            </a:avLst>
          </a:prstGeom>
          <a:solidFill>
            <a:srgbClr val="FFFFFF"/>
          </a:solidFill>
          <a:ln w="6350">
            <a:solidFill>
              <a:srgbClr val="D9D9D9"/>
            </a:solidFill>
            <a:round/>
            <a:headEnd/>
            <a:tailEnd/>
          </a:ln>
          <a:effectLst>
            <a:outerShdw blurRad="31750" dist="50800" dir="1799988" rotWithShape="0">
              <a:sysClr val="windowText" lastClr="000000">
                <a:alpha val="70000"/>
              </a:sysClr>
            </a:outerShdw>
          </a:effectLst>
        </p:spPr>
        <p:txBody>
          <a:bodyPr anchor="ctr"/>
          <a:lstStyle/>
          <a:p>
            <a:pPr algn="ctr" fontAlgn="auto">
              <a:spcBef>
                <a:spcPts val="0"/>
              </a:spcBef>
              <a:spcAft>
                <a:spcPts val="0"/>
              </a:spcAft>
              <a:defRPr/>
            </a:pPr>
            <a:endParaRPr kumimoji="0" lang="en-US" kern="0" dirty="0">
              <a:solidFill>
                <a:prstClr val="white"/>
              </a:solidFill>
              <a:latin typeface="+mn-lt"/>
              <a:ea typeface="ＭＳ Ｐゴシック" charset="0"/>
            </a:endParaRPr>
          </a:p>
        </p:txBody>
      </p:sp>
      <p:pic>
        <p:nvPicPr>
          <p:cNvPr id="167941" name="Picture 95" descr="frame5.png"/>
          <p:cNvPicPr>
            <a:picLocks noChangeAspect="1"/>
          </p:cNvPicPr>
          <p:nvPr/>
        </p:nvPicPr>
        <p:blipFill>
          <a:blip r:embed="rId3"/>
          <a:srcRect/>
          <a:stretch>
            <a:fillRect/>
          </a:stretch>
        </p:blipFill>
        <p:spPr bwMode="auto">
          <a:xfrm>
            <a:off x="304800" y="4973638"/>
            <a:ext cx="3124200" cy="1447800"/>
          </a:xfrm>
          <a:prstGeom prst="rect">
            <a:avLst/>
          </a:prstGeom>
          <a:noFill/>
          <a:ln w="9525">
            <a:noFill/>
            <a:miter lim="800000"/>
            <a:headEnd/>
            <a:tailEnd/>
          </a:ln>
        </p:spPr>
      </p:pic>
      <p:pic>
        <p:nvPicPr>
          <p:cNvPr id="167942" name="Picture 87" descr="frame4.png"/>
          <p:cNvPicPr>
            <a:picLocks/>
          </p:cNvPicPr>
          <p:nvPr/>
        </p:nvPicPr>
        <p:blipFill>
          <a:blip r:embed="rId2"/>
          <a:srcRect/>
          <a:stretch>
            <a:fillRect/>
          </a:stretch>
        </p:blipFill>
        <p:spPr bwMode="auto">
          <a:xfrm>
            <a:off x="420688" y="3314700"/>
            <a:ext cx="1828800" cy="1828800"/>
          </a:xfrm>
          <a:prstGeom prst="rect">
            <a:avLst/>
          </a:prstGeom>
          <a:noFill/>
          <a:ln w="9525">
            <a:noFill/>
            <a:miter lim="800000"/>
            <a:headEnd/>
            <a:tailEnd/>
          </a:ln>
        </p:spPr>
      </p:pic>
      <p:pic>
        <p:nvPicPr>
          <p:cNvPr id="167943" name="Picture 47" descr="file.png"/>
          <p:cNvPicPr>
            <a:picLocks noChangeAspect="1"/>
          </p:cNvPicPr>
          <p:nvPr/>
        </p:nvPicPr>
        <p:blipFill>
          <a:blip r:embed="rId4"/>
          <a:srcRect/>
          <a:stretch>
            <a:fillRect/>
          </a:stretch>
        </p:blipFill>
        <p:spPr bwMode="auto">
          <a:xfrm>
            <a:off x="381000" y="1219200"/>
            <a:ext cx="3352800" cy="2181225"/>
          </a:xfrm>
          <a:prstGeom prst="rect">
            <a:avLst/>
          </a:prstGeom>
          <a:noFill/>
          <a:ln w="9525">
            <a:noFill/>
            <a:miter lim="800000"/>
            <a:headEnd/>
            <a:tailEnd/>
          </a:ln>
        </p:spPr>
      </p:pic>
      <p:pic>
        <p:nvPicPr>
          <p:cNvPr id="167944" name="Picture 96" descr="frame5.png"/>
          <p:cNvPicPr>
            <a:picLocks noChangeAspect="1"/>
          </p:cNvPicPr>
          <p:nvPr/>
        </p:nvPicPr>
        <p:blipFill>
          <a:blip r:embed="rId3"/>
          <a:srcRect/>
          <a:stretch>
            <a:fillRect/>
          </a:stretch>
        </p:blipFill>
        <p:spPr bwMode="auto">
          <a:xfrm>
            <a:off x="3162300" y="4984750"/>
            <a:ext cx="3124200" cy="1447800"/>
          </a:xfrm>
          <a:prstGeom prst="rect">
            <a:avLst/>
          </a:prstGeom>
          <a:noFill/>
          <a:ln w="9525">
            <a:noFill/>
            <a:miter lim="800000"/>
            <a:headEnd/>
            <a:tailEnd/>
          </a:ln>
        </p:spPr>
      </p:pic>
      <p:pic>
        <p:nvPicPr>
          <p:cNvPr id="167945" name="Picture 97" descr="frame5.png"/>
          <p:cNvPicPr>
            <a:picLocks noChangeAspect="1"/>
          </p:cNvPicPr>
          <p:nvPr/>
        </p:nvPicPr>
        <p:blipFill>
          <a:blip r:embed="rId3"/>
          <a:srcRect/>
          <a:stretch>
            <a:fillRect/>
          </a:stretch>
        </p:blipFill>
        <p:spPr bwMode="auto">
          <a:xfrm>
            <a:off x="6019800" y="4984750"/>
            <a:ext cx="3048000" cy="1447800"/>
          </a:xfrm>
          <a:prstGeom prst="rect">
            <a:avLst/>
          </a:prstGeom>
          <a:noFill/>
          <a:ln w="9525">
            <a:noFill/>
            <a:miter lim="800000"/>
            <a:headEnd/>
            <a:tailEnd/>
          </a:ln>
        </p:spPr>
      </p:pic>
      <p:pic>
        <p:nvPicPr>
          <p:cNvPr id="167946" name="Picture 88" descr="frame4.png"/>
          <p:cNvPicPr>
            <a:picLocks/>
          </p:cNvPicPr>
          <p:nvPr/>
        </p:nvPicPr>
        <p:blipFill>
          <a:blip r:embed="rId2"/>
          <a:srcRect/>
          <a:stretch>
            <a:fillRect/>
          </a:stretch>
        </p:blipFill>
        <p:spPr bwMode="auto">
          <a:xfrm>
            <a:off x="2103438" y="3314700"/>
            <a:ext cx="1828800" cy="1828800"/>
          </a:xfrm>
          <a:prstGeom prst="rect">
            <a:avLst/>
          </a:prstGeom>
          <a:noFill/>
          <a:ln w="9525">
            <a:noFill/>
            <a:miter lim="800000"/>
            <a:headEnd/>
            <a:tailEnd/>
          </a:ln>
        </p:spPr>
      </p:pic>
      <p:pic>
        <p:nvPicPr>
          <p:cNvPr id="167947" name="Picture 54" descr="frame3.png"/>
          <p:cNvPicPr>
            <a:picLocks noChangeAspect="1"/>
          </p:cNvPicPr>
          <p:nvPr/>
        </p:nvPicPr>
        <p:blipFill>
          <a:blip r:embed="rId5"/>
          <a:srcRect/>
          <a:stretch>
            <a:fillRect/>
          </a:stretch>
        </p:blipFill>
        <p:spPr bwMode="auto">
          <a:xfrm>
            <a:off x="3519488" y="1219200"/>
            <a:ext cx="2009775" cy="2181225"/>
          </a:xfrm>
          <a:prstGeom prst="rect">
            <a:avLst/>
          </a:prstGeom>
          <a:noFill/>
          <a:ln w="9525">
            <a:noFill/>
            <a:miter lim="800000"/>
            <a:headEnd/>
            <a:tailEnd/>
          </a:ln>
        </p:spPr>
      </p:pic>
      <p:pic>
        <p:nvPicPr>
          <p:cNvPr id="167948" name="Picture 57" descr="frame3.png"/>
          <p:cNvPicPr>
            <a:picLocks noChangeAspect="1"/>
          </p:cNvPicPr>
          <p:nvPr/>
        </p:nvPicPr>
        <p:blipFill>
          <a:blip r:embed="rId5"/>
          <a:srcRect/>
          <a:stretch>
            <a:fillRect/>
          </a:stretch>
        </p:blipFill>
        <p:spPr bwMode="auto">
          <a:xfrm>
            <a:off x="5349875" y="1219200"/>
            <a:ext cx="1889125" cy="2181225"/>
          </a:xfrm>
          <a:prstGeom prst="rect">
            <a:avLst/>
          </a:prstGeom>
          <a:noFill/>
          <a:ln w="9525">
            <a:noFill/>
            <a:miter lim="800000"/>
            <a:headEnd/>
            <a:tailEnd/>
          </a:ln>
        </p:spPr>
      </p:pic>
      <p:sp>
        <p:nvSpPr>
          <p:cNvPr id="167949" name="Rectangle 31"/>
          <p:cNvSpPr>
            <a:spLocks noChangeArrowheads="1"/>
          </p:cNvSpPr>
          <p:nvPr/>
        </p:nvSpPr>
        <p:spPr bwMode="auto">
          <a:xfrm>
            <a:off x="712788" y="2559050"/>
            <a:ext cx="1271587" cy="67786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C00000"/>
                </a:solidFill>
              </a:rPr>
              <a:t>EXAScaler™</a:t>
            </a:r>
          </a:p>
          <a:p>
            <a:pPr algn="ctr" defTabSz="457200"/>
            <a:r>
              <a:rPr kumimoji="0" lang="en-US" altLang="ja-JP" sz="1200">
                <a:solidFill>
                  <a:srgbClr val="262626"/>
                </a:solidFill>
              </a:rPr>
              <a:t>20K Clients</a:t>
            </a:r>
          </a:p>
          <a:p>
            <a:pPr algn="ctr" defTabSz="457200"/>
            <a:r>
              <a:rPr kumimoji="0" lang="en-US" altLang="ja-JP" sz="1200">
                <a:solidFill>
                  <a:srgbClr val="262626"/>
                </a:solidFill>
              </a:rPr>
              <a:t>500GB/s+</a:t>
            </a:r>
            <a:endParaRPr kumimoji="0" lang="en-US" altLang="ja-JP" sz="1200">
              <a:solidFill>
                <a:srgbClr val="000000"/>
              </a:solidFill>
            </a:endParaRPr>
          </a:p>
        </p:txBody>
      </p:sp>
      <p:sp>
        <p:nvSpPr>
          <p:cNvPr id="167950" name="Rectangle 28"/>
          <p:cNvSpPr>
            <a:spLocks noChangeArrowheads="1"/>
          </p:cNvSpPr>
          <p:nvPr/>
        </p:nvSpPr>
        <p:spPr bwMode="auto">
          <a:xfrm>
            <a:off x="836613" y="3467100"/>
            <a:ext cx="981075"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S2A9900</a:t>
            </a:r>
            <a:r>
              <a:rPr kumimoji="0" lang="en-US" altLang="ja-JP" sz="1200">
                <a:solidFill>
                  <a:srgbClr val="000000"/>
                </a:solidFill>
              </a:rPr>
              <a:t>™</a:t>
            </a:r>
          </a:p>
        </p:txBody>
      </p:sp>
      <p:sp>
        <p:nvSpPr>
          <p:cNvPr id="167951" name="Rectangle 44"/>
          <p:cNvSpPr>
            <a:spLocks noChangeArrowheads="1"/>
          </p:cNvSpPr>
          <p:nvPr/>
        </p:nvSpPr>
        <p:spPr bwMode="auto">
          <a:xfrm>
            <a:off x="2528888" y="3467100"/>
            <a:ext cx="979487"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S2A6620</a:t>
            </a:r>
            <a:r>
              <a:rPr kumimoji="0" lang="en-US" altLang="ja-JP" sz="1200">
                <a:solidFill>
                  <a:srgbClr val="000000"/>
                </a:solidFill>
              </a:rPr>
              <a:t>™</a:t>
            </a:r>
            <a:endParaRPr kumimoji="0" lang="en-US" altLang="ja-JP" sz="1200" b="1">
              <a:solidFill>
                <a:srgbClr val="000000"/>
              </a:solidFill>
            </a:endParaRPr>
          </a:p>
        </p:txBody>
      </p:sp>
      <p:sp>
        <p:nvSpPr>
          <p:cNvPr id="167952" name="Rectangle 45"/>
          <p:cNvSpPr>
            <a:spLocks noChangeArrowheads="1"/>
          </p:cNvSpPr>
          <p:nvPr/>
        </p:nvSpPr>
        <p:spPr bwMode="auto">
          <a:xfrm>
            <a:off x="2284413" y="4457700"/>
            <a:ext cx="1468437" cy="46196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a:solidFill>
                  <a:srgbClr val="262626"/>
                </a:solidFill>
              </a:rPr>
              <a:t>2GB/s, 350K IOPS</a:t>
            </a:r>
          </a:p>
          <a:p>
            <a:pPr algn="ctr" defTabSz="457200"/>
            <a:r>
              <a:rPr kumimoji="0" lang="en-US" altLang="ja-JP" sz="1200">
                <a:solidFill>
                  <a:srgbClr val="262626"/>
                </a:solidFill>
              </a:rPr>
              <a:t>120 Drives in 8U</a:t>
            </a:r>
            <a:endParaRPr kumimoji="0" lang="en-US" altLang="ja-JP" sz="1200">
              <a:solidFill>
                <a:srgbClr val="000000"/>
              </a:solidFill>
            </a:endParaRPr>
          </a:p>
        </p:txBody>
      </p:sp>
      <p:sp>
        <p:nvSpPr>
          <p:cNvPr id="167953" name="Rectangle 32"/>
          <p:cNvSpPr>
            <a:spLocks noChangeArrowheads="1"/>
          </p:cNvSpPr>
          <p:nvPr/>
        </p:nvSpPr>
        <p:spPr bwMode="auto">
          <a:xfrm>
            <a:off x="482600" y="4457700"/>
            <a:ext cx="1689100" cy="46196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a:solidFill>
                  <a:srgbClr val="000000"/>
                </a:solidFill>
              </a:rPr>
              <a:t>6GB/s in Real-Time</a:t>
            </a:r>
          </a:p>
          <a:p>
            <a:pPr algn="ctr" defTabSz="457200"/>
            <a:r>
              <a:rPr kumimoji="0" lang="en-US" altLang="ja-JP" sz="1200">
                <a:solidFill>
                  <a:srgbClr val="000000"/>
                </a:solidFill>
              </a:rPr>
              <a:t>1,200 Drives: 2 Racks</a:t>
            </a:r>
          </a:p>
        </p:txBody>
      </p:sp>
      <p:sp>
        <p:nvSpPr>
          <p:cNvPr id="167954" name="Rectangle 31"/>
          <p:cNvSpPr>
            <a:spLocks noChangeArrowheads="1"/>
          </p:cNvSpPr>
          <p:nvPr/>
        </p:nvSpPr>
        <p:spPr bwMode="auto">
          <a:xfrm>
            <a:off x="2112963" y="2559050"/>
            <a:ext cx="1350962" cy="67786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C00000"/>
                </a:solidFill>
              </a:rPr>
              <a:t>GRIDScaler™</a:t>
            </a:r>
          </a:p>
          <a:p>
            <a:pPr algn="ctr" defTabSz="457200"/>
            <a:r>
              <a:rPr kumimoji="0" lang="en-US" altLang="ja-JP" sz="1200">
                <a:solidFill>
                  <a:srgbClr val="262626"/>
                </a:solidFill>
              </a:rPr>
              <a:t>1000s of Clients</a:t>
            </a:r>
          </a:p>
          <a:p>
            <a:pPr algn="ctr" defTabSz="457200"/>
            <a:r>
              <a:rPr kumimoji="0" lang="en-US" altLang="ja-JP" sz="1200">
                <a:solidFill>
                  <a:srgbClr val="262626"/>
                </a:solidFill>
              </a:rPr>
              <a:t>500GB/s+, NAS</a:t>
            </a:r>
            <a:endParaRPr kumimoji="0" lang="en-US" altLang="ja-JP" sz="1200">
              <a:solidFill>
                <a:srgbClr val="000000"/>
              </a:solidFill>
            </a:endParaRPr>
          </a:p>
        </p:txBody>
      </p:sp>
      <p:sp>
        <p:nvSpPr>
          <p:cNvPr id="167955" name="Rectangle 31"/>
          <p:cNvSpPr>
            <a:spLocks noChangeArrowheads="1"/>
          </p:cNvSpPr>
          <p:nvPr/>
        </p:nvSpPr>
        <p:spPr bwMode="auto">
          <a:xfrm>
            <a:off x="3644900" y="2559050"/>
            <a:ext cx="1762125" cy="64611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C00000"/>
                </a:solidFill>
              </a:rPr>
              <a:t>xSTREAMScaler™</a:t>
            </a:r>
          </a:p>
          <a:p>
            <a:pPr algn="ctr" defTabSz="457200"/>
            <a:r>
              <a:rPr kumimoji="0" lang="en-US" altLang="ja-JP" sz="1100">
                <a:solidFill>
                  <a:srgbClr val="262626"/>
                </a:solidFill>
              </a:rPr>
              <a:t>100s SAN/LAN Clients</a:t>
            </a:r>
            <a:endParaRPr kumimoji="0" lang="en-US" altLang="ja-JP" sz="1100">
              <a:solidFill>
                <a:srgbClr val="FF0000"/>
              </a:solidFill>
            </a:endParaRPr>
          </a:p>
          <a:p>
            <a:pPr algn="ctr" defTabSz="457200"/>
            <a:r>
              <a:rPr kumimoji="0" lang="en-US" altLang="ja-JP" sz="1100">
                <a:solidFill>
                  <a:srgbClr val="262626"/>
                </a:solidFill>
              </a:rPr>
              <a:t>HSM Capable</a:t>
            </a:r>
            <a:endParaRPr kumimoji="0" lang="en-US" altLang="ja-JP" sz="1100">
              <a:solidFill>
                <a:srgbClr val="000000"/>
              </a:solidFill>
            </a:endParaRPr>
          </a:p>
        </p:txBody>
      </p:sp>
      <p:sp>
        <p:nvSpPr>
          <p:cNvPr id="167956" name="Rectangle 31"/>
          <p:cNvSpPr>
            <a:spLocks noChangeArrowheads="1"/>
          </p:cNvSpPr>
          <p:nvPr/>
        </p:nvSpPr>
        <p:spPr bwMode="auto">
          <a:xfrm>
            <a:off x="5634038" y="2559050"/>
            <a:ext cx="1320800" cy="646113"/>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C00000"/>
                </a:solidFill>
              </a:rPr>
              <a:t>NAS Scaler™</a:t>
            </a:r>
          </a:p>
          <a:p>
            <a:pPr algn="ctr" defTabSz="457200"/>
            <a:r>
              <a:rPr kumimoji="0" lang="en-US" altLang="ja-JP" sz="1100">
                <a:solidFill>
                  <a:srgbClr val="262626"/>
                </a:solidFill>
              </a:rPr>
              <a:t>1-16 NAS Servers</a:t>
            </a:r>
          </a:p>
          <a:p>
            <a:pPr algn="ctr" defTabSz="457200"/>
            <a:r>
              <a:rPr kumimoji="0" lang="en-US" altLang="ja-JP" sz="1100">
                <a:solidFill>
                  <a:srgbClr val="262626"/>
                </a:solidFill>
              </a:rPr>
              <a:t>Fully-Featured</a:t>
            </a:r>
          </a:p>
        </p:txBody>
      </p:sp>
      <p:sp>
        <p:nvSpPr>
          <p:cNvPr id="167957" name="Rectangle 31"/>
          <p:cNvSpPr>
            <a:spLocks noChangeArrowheads="1"/>
          </p:cNvSpPr>
          <p:nvPr/>
        </p:nvSpPr>
        <p:spPr bwMode="auto">
          <a:xfrm>
            <a:off x="7234238" y="4076700"/>
            <a:ext cx="1719262" cy="89217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C00000"/>
                </a:solidFill>
              </a:rPr>
              <a:t>WOS</a:t>
            </a:r>
          </a:p>
          <a:p>
            <a:pPr algn="ctr" defTabSz="457200"/>
            <a:r>
              <a:rPr kumimoji="0" lang="en-US" altLang="ja-JP" sz="1200">
                <a:solidFill>
                  <a:srgbClr val="262626"/>
                </a:solidFill>
              </a:rPr>
              <a:t>256 Billion Objects</a:t>
            </a:r>
          </a:p>
          <a:p>
            <a:pPr algn="ctr" defTabSz="457200"/>
            <a:r>
              <a:rPr kumimoji="0" lang="en-US" altLang="ja-JP" sz="1200">
                <a:solidFill>
                  <a:srgbClr val="262626"/>
                </a:solidFill>
              </a:rPr>
              <a:t>GeoReplicated</a:t>
            </a:r>
          </a:p>
          <a:p>
            <a:pPr algn="ctr" defTabSz="457200"/>
            <a:r>
              <a:rPr kumimoji="0" lang="en-US" altLang="ja-JP" sz="1400" b="1">
                <a:solidFill>
                  <a:srgbClr val="C22E2E"/>
                </a:solidFill>
              </a:rPr>
              <a:t>Cloud Foundation</a:t>
            </a:r>
          </a:p>
        </p:txBody>
      </p:sp>
      <p:sp>
        <p:nvSpPr>
          <p:cNvPr id="167958" name="Rectangle 45"/>
          <p:cNvSpPr>
            <a:spLocks noChangeArrowheads="1"/>
          </p:cNvSpPr>
          <p:nvPr/>
        </p:nvSpPr>
        <p:spPr bwMode="auto">
          <a:xfrm>
            <a:off x="3849688" y="4344988"/>
            <a:ext cx="1716087" cy="646112"/>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a:solidFill>
                  <a:srgbClr val="262626"/>
                </a:solidFill>
              </a:rPr>
              <a:t>15GB/s, 840K IOPS</a:t>
            </a:r>
          </a:p>
          <a:p>
            <a:pPr algn="ctr" defTabSz="457200"/>
            <a:r>
              <a:rPr kumimoji="0" lang="en-US" altLang="ja-JP" sz="1200">
                <a:solidFill>
                  <a:srgbClr val="262626"/>
                </a:solidFill>
              </a:rPr>
              <a:t>1,200 Drives: 2 Racks</a:t>
            </a:r>
          </a:p>
          <a:p>
            <a:pPr algn="ctr" defTabSz="457200"/>
            <a:r>
              <a:rPr kumimoji="0" lang="en-US" altLang="ja-JP" sz="1200">
                <a:solidFill>
                  <a:srgbClr val="262626"/>
                </a:solidFill>
              </a:rPr>
              <a:t>In-Storage Processing</a:t>
            </a:r>
            <a:endParaRPr kumimoji="0" lang="en-US" altLang="ja-JP" sz="1200">
              <a:solidFill>
                <a:srgbClr val="000000"/>
              </a:solidFill>
            </a:endParaRPr>
          </a:p>
        </p:txBody>
      </p:sp>
      <p:sp>
        <p:nvSpPr>
          <p:cNvPr id="167959" name="Rectangle 28"/>
          <p:cNvSpPr>
            <a:spLocks noChangeArrowheads="1"/>
          </p:cNvSpPr>
          <p:nvPr/>
        </p:nvSpPr>
        <p:spPr bwMode="auto">
          <a:xfrm rot="-5400000">
            <a:off x="-211931" y="2108994"/>
            <a:ext cx="903287" cy="52387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000000"/>
                </a:solidFill>
              </a:rPr>
              <a:t>File</a:t>
            </a:r>
          </a:p>
          <a:p>
            <a:pPr algn="ctr" defTabSz="457200"/>
            <a:r>
              <a:rPr kumimoji="0" lang="en-US" altLang="ja-JP" sz="1400" b="1">
                <a:solidFill>
                  <a:srgbClr val="000000"/>
                </a:solidFill>
              </a:rPr>
              <a:t> Storage</a:t>
            </a:r>
          </a:p>
        </p:txBody>
      </p:sp>
      <p:sp>
        <p:nvSpPr>
          <p:cNvPr id="167960" name="Rectangle 28"/>
          <p:cNvSpPr>
            <a:spLocks noChangeArrowheads="1"/>
          </p:cNvSpPr>
          <p:nvPr/>
        </p:nvSpPr>
        <p:spPr bwMode="auto">
          <a:xfrm>
            <a:off x="1203325" y="1371600"/>
            <a:ext cx="1655763"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Parallel File Storage</a:t>
            </a:r>
          </a:p>
        </p:txBody>
      </p:sp>
      <p:sp>
        <p:nvSpPr>
          <p:cNvPr id="167961" name="Rectangle 28"/>
          <p:cNvSpPr>
            <a:spLocks noChangeArrowheads="1"/>
          </p:cNvSpPr>
          <p:nvPr/>
        </p:nvSpPr>
        <p:spPr bwMode="auto">
          <a:xfrm>
            <a:off x="3808413" y="1371600"/>
            <a:ext cx="1433512"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SAN File Storage</a:t>
            </a:r>
          </a:p>
        </p:txBody>
      </p:sp>
      <p:sp>
        <p:nvSpPr>
          <p:cNvPr id="167962" name="Rectangle 28"/>
          <p:cNvSpPr>
            <a:spLocks noChangeArrowheads="1"/>
          </p:cNvSpPr>
          <p:nvPr/>
        </p:nvSpPr>
        <p:spPr bwMode="auto">
          <a:xfrm>
            <a:off x="5637213" y="1371600"/>
            <a:ext cx="1314450"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Enterprise NAS</a:t>
            </a:r>
          </a:p>
        </p:txBody>
      </p:sp>
      <p:sp>
        <p:nvSpPr>
          <p:cNvPr id="167963" name="Rectangle 44"/>
          <p:cNvSpPr>
            <a:spLocks noChangeArrowheads="1"/>
          </p:cNvSpPr>
          <p:nvPr/>
        </p:nvSpPr>
        <p:spPr bwMode="auto">
          <a:xfrm>
            <a:off x="4248150" y="3467100"/>
            <a:ext cx="920750"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SFA10K</a:t>
            </a:r>
            <a:r>
              <a:rPr kumimoji="0" lang="en-US" altLang="ja-JP" sz="1200">
                <a:solidFill>
                  <a:srgbClr val="000000"/>
                </a:solidFill>
              </a:rPr>
              <a:t>™</a:t>
            </a:r>
            <a:endParaRPr kumimoji="0" lang="en-US" altLang="ja-JP" sz="1200" b="1">
              <a:solidFill>
                <a:srgbClr val="000000"/>
              </a:solidFill>
            </a:endParaRPr>
          </a:p>
        </p:txBody>
      </p:sp>
      <p:sp>
        <p:nvSpPr>
          <p:cNvPr id="167964" name="Rectangle 28"/>
          <p:cNvSpPr>
            <a:spLocks noChangeArrowheads="1"/>
          </p:cNvSpPr>
          <p:nvPr/>
        </p:nvSpPr>
        <p:spPr bwMode="auto">
          <a:xfrm rot="-5400000">
            <a:off x="-222250" y="3890963"/>
            <a:ext cx="923925" cy="52387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000000"/>
                </a:solidFill>
              </a:rPr>
              <a:t>Storage</a:t>
            </a:r>
            <a:r>
              <a:rPr kumimoji="0" lang="en-US" altLang="ja-JP" sz="1400">
                <a:solidFill>
                  <a:srgbClr val="8E0000"/>
                </a:solidFill>
              </a:rPr>
              <a:t> </a:t>
            </a:r>
          </a:p>
          <a:p>
            <a:pPr algn="ctr" defTabSz="457200"/>
            <a:r>
              <a:rPr kumimoji="0" lang="en-US" altLang="ja-JP" sz="1400" b="1">
                <a:solidFill>
                  <a:srgbClr val="000000"/>
                </a:solidFill>
              </a:rPr>
              <a:t>Systems</a:t>
            </a:r>
          </a:p>
        </p:txBody>
      </p:sp>
      <p:sp>
        <p:nvSpPr>
          <p:cNvPr id="167965" name="Rectangle 28"/>
          <p:cNvSpPr>
            <a:spLocks noChangeArrowheads="1"/>
          </p:cNvSpPr>
          <p:nvPr/>
        </p:nvSpPr>
        <p:spPr bwMode="auto">
          <a:xfrm>
            <a:off x="1611313" y="5105400"/>
            <a:ext cx="500062"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SAS</a:t>
            </a:r>
          </a:p>
        </p:txBody>
      </p:sp>
      <p:sp>
        <p:nvSpPr>
          <p:cNvPr id="167966" name="Rectangle 28"/>
          <p:cNvSpPr>
            <a:spLocks noChangeArrowheads="1"/>
          </p:cNvSpPr>
          <p:nvPr/>
        </p:nvSpPr>
        <p:spPr bwMode="auto">
          <a:xfrm>
            <a:off x="4527550" y="5105400"/>
            <a:ext cx="576263"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SATA</a:t>
            </a:r>
          </a:p>
        </p:txBody>
      </p:sp>
      <p:sp>
        <p:nvSpPr>
          <p:cNvPr id="167967" name="Rectangle 28"/>
          <p:cNvSpPr>
            <a:spLocks noChangeArrowheads="1"/>
          </p:cNvSpPr>
          <p:nvPr/>
        </p:nvSpPr>
        <p:spPr bwMode="auto">
          <a:xfrm>
            <a:off x="7405688" y="5105400"/>
            <a:ext cx="501650"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SSD</a:t>
            </a:r>
          </a:p>
        </p:txBody>
      </p:sp>
      <p:sp>
        <p:nvSpPr>
          <p:cNvPr id="167968" name="Rectangle 32"/>
          <p:cNvSpPr>
            <a:spLocks noChangeArrowheads="1"/>
          </p:cNvSpPr>
          <p:nvPr/>
        </p:nvSpPr>
        <p:spPr bwMode="auto">
          <a:xfrm>
            <a:off x="2276475" y="5862638"/>
            <a:ext cx="903288"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C00000"/>
                </a:solidFill>
              </a:rPr>
              <a:t>Up to 15K</a:t>
            </a:r>
          </a:p>
        </p:txBody>
      </p:sp>
      <p:sp>
        <p:nvSpPr>
          <p:cNvPr id="167969" name="Rectangle 32"/>
          <p:cNvSpPr>
            <a:spLocks noChangeArrowheads="1"/>
          </p:cNvSpPr>
          <p:nvPr/>
        </p:nvSpPr>
        <p:spPr bwMode="auto">
          <a:xfrm>
            <a:off x="5067300" y="5840413"/>
            <a:ext cx="958850" cy="646112"/>
          </a:xfrm>
          <a:prstGeom prst="rect">
            <a:avLst/>
          </a:prstGeom>
          <a:noFill/>
          <a:ln w="9525">
            <a:noFill/>
            <a:miter lim="800000"/>
            <a:headEnd/>
            <a:tailEnd/>
          </a:ln>
        </p:spPr>
        <p:txBody>
          <a:bodyPr wrap="none" lIns="91429" tIns="45714" rIns="91429" bIns="45714">
            <a:spAutoFit/>
          </a:bodyPr>
          <a:lstStyle/>
          <a:p>
            <a:pPr algn="r" defTabSz="457200"/>
            <a:r>
              <a:rPr kumimoji="0" lang="en-US" altLang="ja-JP" sz="1200" b="1">
                <a:solidFill>
                  <a:srgbClr val="C00000"/>
                </a:solidFill>
              </a:rPr>
              <a:t>Up to 4TB</a:t>
            </a:r>
          </a:p>
          <a:p>
            <a:pPr algn="r" defTabSz="457200"/>
            <a:r>
              <a:rPr kumimoji="0" lang="en-US" altLang="ja-JP" sz="1200" b="1">
                <a:solidFill>
                  <a:srgbClr val="C00000"/>
                </a:solidFill>
              </a:rPr>
              <a:t>Normal</a:t>
            </a:r>
          </a:p>
          <a:p>
            <a:pPr algn="r" defTabSz="457200"/>
            <a:endParaRPr kumimoji="0" lang="en-US" altLang="ja-JP" sz="1200" b="1">
              <a:solidFill>
                <a:srgbClr val="C00000"/>
              </a:solidFill>
            </a:endParaRPr>
          </a:p>
        </p:txBody>
      </p:sp>
      <p:sp>
        <p:nvSpPr>
          <p:cNvPr id="167970" name="Rectangle 32"/>
          <p:cNvSpPr>
            <a:spLocks noChangeArrowheads="1"/>
          </p:cNvSpPr>
          <p:nvPr/>
        </p:nvSpPr>
        <p:spPr bwMode="auto">
          <a:xfrm>
            <a:off x="7304088" y="5791200"/>
            <a:ext cx="1608137" cy="461963"/>
          </a:xfrm>
          <a:prstGeom prst="rect">
            <a:avLst/>
          </a:prstGeom>
          <a:noFill/>
          <a:ln w="9525">
            <a:noFill/>
            <a:miter lim="800000"/>
            <a:headEnd/>
            <a:tailEnd/>
          </a:ln>
        </p:spPr>
        <p:txBody>
          <a:bodyPr wrap="none" lIns="91429" tIns="45714" rIns="91429" bIns="45714">
            <a:spAutoFit/>
          </a:bodyPr>
          <a:lstStyle/>
          <a:p>
            <a:pPr algn="r" defTabSz="457200"/>
            <a:r>
              <a:rPr kumimoji="0" lang="en-US" altLang="ja-JP" sz="1200" b="1">
                <a:solidFill>
                  <a:srgbClr val="C00000"/>
                </a:solidFill>
              </a:rPr>
              <a:t>200GB, 400GB SSD</a:t>
            </a:r>
          </a:p>
          <a:p>
            <a:pPr algn="r" defTabSz="457200"/>
            <a:r>
              <a:rPr kumimoji="0" lang="en-US" altLang="ja-JP" sz="1200" b="1">
                <a:solidFill>
                  <a:srgbClr val="C00000"/>
                </a:solidFill>
              </a:rPr>
              <a:t>eMLC</a:t>
            </a:r>
          </a:p>
        </p:txBody>
      </p:sp>
      <p:sp>
        <p:nvSpPr>
          <p:cNvPr id="167971" name="Rectangle 28"/>
          <p:cNvSpPr>
            <a:spLocks noChangeArrowheads="1"/>
          </p:cNvSpPr>
          <p:nvPr/>
        </p:nvSpPr>
        <p:spPr bwMode="auto">
          <a:xfrm rot="-5400000">
            <a:off x="-96837" y="5476875"/>
            <a:ext cx="663575" cy="30797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400" b="1">
                <a:solidFill>
                  <a:srgbClr val="000000"/>
                </a:solidFill>
              </a:rPr>
              <a:t>Disks</a:t>
            </a:r>
          </a:p>
        </p:txBody>
      </p:sp>
      <p:sp>
        <p:nvSpPr>
          <p:cNvPr id="94" name="Round Same Side Corner Rectangle 36"/>
          <p:cNvSpPr/>
          <p:nvPr/>
        </p:nvSpPr>
        <p:spPr>
          <a:xfrm>
            <a:off x="7277100" y="1387475"/>
            <a:ext cx="1622425" cy="315913"/>
          </a:xfrm>
          <a:prstGeom prst="round2SameRect">
            <a:avLst>
              <a:gd name="adj1" fmla="val 27505"/>
              <a:gd name="adj2" fmla="val 0"/>
            </a:avLst>
          </a:prstGeom>
          <a:gradFill rotWithShape="1">
            <a:gsLst>
              <a:gs pos="0">
                <a:srgbClr val="898888"/>
              </a:gs>
              <a:gs pos="100000">
                <a:srgbClr val="D8D8D8"/>
              </a:gs>
            </a:gsLst>
            <a:lin ang="16200000" scaled="0"/>
          </a:gradFill>
          <a:ln w="9525" cap="flat" cmpd="sng" algn="ctr">
            <a:noFill/>
            <a:prstDash val="solid"/>
          </a:ln>
          <a:effectLst/>
        </p:spPr>
        <p:txBody>
          <a:bodyPr anchor="ctr"/>
          <a:lstStyle/>
          <a:p>
            <a:pPr algn="ctr" fontAlgn="auto">
              <a:spcBef>
                <a:spcPts val="0"/>
              </a:spcBef>
              <a:spcAft>
                <a:spcPts val="0"/>
              </a:spcAft>
              <a:defRPr/>
            </a:pPr>
            <a:endParaRPr kumimoji="0" lang="en-US" kern="0" dirty="0">
              <a:solidFill>
                <a:prstClr val="white"/>
              </a:solidFill>
              <a:latin typeface="+mn-lt"/>
              <a:ea typeface="ＭＳ Ｐゴシック" charset="0"/>
            </a:endParaRPr>
          </a:p>
        </p:txBody>
      </p:sp>
      <p:sp>
        <p:nvSpPr>
          <p:cNvPr id="167973" name="Rectangle 28"/>
          <p:cNvSpPr>
            <a:spLocks noChangeArrowheads="1"/>
          </p:cNvSpPr>
          <p:nvPr/>
        </p:nvSpPr>
        <p:spPr bwMode="auto">
          <a:xfrm>
            <a:off x="7424738" y="1400175"/>
            <a:ext cx="1277937"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Object Storage</a:t>
            </a:r>
          </a:p>
        </p:txBody>
      </p:sp>
      <p:pic>
        <p:nvPicPr>
          <p:cNvPr id="167974" name="Picture 53" descr="wosmap.jp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7277100" y="2273300"/>
            <a:ext cx="1646238" cy="1519238"/>
          </a:xfrm>
          <a:prstGeom prst="rect">
            <a:avLst/>
          </a:prstGeom>
          <a:noFill/>
          <a:ln w="9525">
            <a:noFill/>
            <a:miter lim="800000"/>
            <a:headEnd/>
            <a:tailEnd/>
          </a:ln>
        </p:spPr>
      </p:pic>
      <p:grpSp>
        <p:nvGrpSpPr>
          <p:cNvPr id="167975" name="Group 39"/>
          <p:cNvGrpSpPr>
            <a:grpSpLocks/>
          </p:cNvGrpSpPr>
          <p:nvPr/>
        </p:nvGrpSpPr>
        <p:grpSpPr bwMode="auto">
          <a:xfrm>
            <a:off x="4146550" y="3810000"/>
            <a:ext cx="1077913" cy="561975"/>
            <a:chOff x="4216268" y="3733800"/>
            <a:chExt cx="1223963" cy="638175"/>
          </a:xfrm>
        </p:grpSpPr>
        <p:pic>
          <p:nvPicPr>
            <p:cNvPr id="167993" name="Picture 58" descr="SFA10000 Red Bezel.jpg"/>
            <p:cNvPicPr>
              <a:picLocks noChangeAspect="1"/>
            </p:cNvPicPr>
            <p:nvPr/>
          </p:nvPicPr>
          <p:blipFill>
            <a:blip r:embed="rId7"/>
            <a:srcRect/>
            <a:stretch>
              <a:fillRect/>
            </a:stretch>
          </p:blipFill>
          <p:spPr bwMode="auto">
            <a:xfrm>
              <a:off x="4216268" y="3733800"/>
              <a:ext cx="1223963" cy="334962"/>
            </a:xfrm>
            <a:prstGeom prst="rect">
              <a:avLst/>
            </a:prstGeom>
            <a:noFill/>
            <a:ln w="9525">
              <a:noFill/>
              <a:miter lim="800000"/>
              <a:headEnd/>
              <a:tailEnd/>
            </a:ln>
          </p:spPr>
        </p:pic>
        <p:pic>
          <p:nvPicPr>
            <p:cNvPr id="167994" name="Picture 57" descr="SFA10000 Red Bezel.jpg"/>
            <p:cNvPicPr>
              <a:picLocks noChangeAspect="1"/>
            </p:cNvPicPr>
            <p:nvPr/>
          </p:nvPicPr>
          <p:blipFill>
            <a:blip r:embed="rId7"/>
            <a:srcRect/>
            <a:stretch>
              <a:fillRect/>
            </a:stretch>
          </p:blipFill>
          <p:spPr bwMode="auto">
            <a:xfrm>
              <a:off x="4216268" y="4038600"/>
              <a:ext cx="1223963" cy="333375"/>
            </a:xfrm>
            <a:prstGeom prst="rect">
              <a:avLst/>
            </a:prstGeom>
            <a:noFill/>
            <a:ln w="9525">
              <a:noFill/>
              <a:miter lim="800000"/>
              <a:headEnd/>
              <a:tailEnd/>
            </a:ln>
          </p:spPr>
        </p:pic>
      </p:grpSp>
      <p:pic>
        <p:nvPicPr>
          <p:cNvPr id="167976" name="Picture 59" descr="S2A9900 image small.jpg"/>
          <p:cNvPicPr>
            <a:picLocks noChangeAspect="1"/>
          </p:cNvPicPr>
          <p:nvPr/>
        </p:nvPicPr>
        <p:blipFill>
          <a:blip r:embed="rId8"/>
          <a:srcRect/>
          <a:stretch>
            <a:fillRect/>
          </a:stretch>
        </p:blipFill>
        <p:spPr bwMode="auto">
          <a:xfrm>
            <a:off x="633413" y="4102100"/>
            <a:ext cx="1387475" cy="247650"/>
          </a:xfrm>
          <a:prstGeom prst="rect">
            <a:avLst/>
          </a:prstGeom>
          <a:noFill/>
          <a:ln w="9525">
            <a:noFill/>
            <a:miter lim="800000"/>
            <a:headEnd/>
            <a:tailEnd/>
          </a:ln>
        </p:spPr>
      </p:pic>
      <p:pic>
        <p:nvPicPr>
          <p:cNvPr id="167977" name="Picture 61" descr="S2A9900 image small.jpg"/>
          <p:cNvPicPr>
            <a:picLocks noChangeAspect="1"/>
          </p:cNvPicPr>
          <p:nvPr/>
        </p:nvPicPr>
        <p:blipFill>
          <a:blip r:embed="rId8"/>
          <a:srcRect/>
          <a:stretch>
            <a:fillRect/>
          </a:stretch>
        </p:blipFill>
        <p:spPr bwMode="auto">
          <a:xfrm>
            <a:off x="633413" y="3862388"/>
            <a:ext cx="1387475" cy="246062"/>
          </a:xfrm>
          <a:prstGeom prst="rect">
            <a:avLst/>
          </a:prstGeom>
          <a:noFill/>
          <a:ln w="9525">
            <a:noFill/>
            <a:miter lim="800000"/>
            <a:headEnd/>
            <a:tailEnd/>
          </a:ln>
        </p:spPr>
      </p:pic>
      <p:pic>
        <p:nvPicPr>
          <p:cNvPr id="167978" name="Picture 52" descr="SS6620 Image.jpg"/>
          <p:cNvPicPr>
            <a:picLocks noChangeAspect="1"/>
          </p:cNvPicPr>
          <p:nvPr/>
        </p:nvPicPr>
        <p:blipFill>
          <a:blip r:embed="rId9"/>
          <a:srcRect/>
          <a:stretch>
            <a:fillRect/>
          </a:stretch>
        </p:blipFill>
        <p:spPr bwMode="auto">
          <a:xfrm>
            <a:off x="2328863" y="3860800"/>
            <a:ext cx="1377950" cy="503238"/>
          </a:xfrm>
          <a:prstGeom prst="rect">
            <a:avLst/>
          </a:prstGeom>
          <a:noFill/>
          <a:ln w="9525">
            <a:noFill/>
            <a:miter lim="800000"/>
            <a:headEnd/>
            <a:tailEnd/>
          </a:ln>
        </p:spPr>
      </p:pic>
      <p:pic>
        <p:nvPicPr>
          <p:cNvPr id="167979" name="Picture 52" descr="wos_rack.jpg"/>
          <p:cNvPicPr>
            <a:picLocks noChangeAspect="1"/>
          </p:cNvPicPr>
          <p:nvPr/>
        </p:nvPicPr>
        <p:blipFill>
          <a:blip r:embed="rId10">
            <a:clrChange>
              <a:clrFrom>
                <a:srgbClr val="FFFFFF"/>
              </a:clrFrom>
              <a:clrTo>
                <a:srgbClr val="FFFFFF">
                  <a:alpha val="0"/>
                </a:srgbClr>
              </a:clrTo>
            </a:clrChange>
          </a:blip>
          <a:srcRect/>
          <a:stretch>
            <a:fillRect/>
          </a:stretch>
        </p:blipFill>
        <p:spPr bwMode="auto">
          <a:xfrm>
            <a:off x="8382000" y="1960563"/>
            <a:ext cx="541338" cy="2397125"/>
          </a:xfrm>
          <a:prstGeom prst="rect">
            <a:avLst/>
          </a:prstGeom>
          <a:noFill/>
          <a:ln w="9525">
            <a:noFill/>
            <a:miter lim="800000"/>
            <a:headEnd/>
            <a:tailEnd/>
          </a:ln>
        </p:spPr>
      </p:pic>
      <p:pic>
        <p:nvPicPr>
          <p:cNvPr id="167980" name="Picture 46" descr="Solid_State_Drive.jpg"/>
          <p:cNvPicPr>
            <a:picLocks noChangeAspect="1"/>
          </p:cNvPicPr>
          <p:nvPr/>
        </p:nvPicPr>
        <p:blipFill>
          <a:blip r:embed="rId11"/>
          <a:srcRect/>
          <a:stretch>
            <a:fillRect/>
          </a:stretch>
        </p:blipFill>
        <p:spPr bwMode="auto">
          <a:xfrm rot="-1494431">
            <a:off x="5910263" y="5268913"/>
            <a:ext cx="1447800" cy="966787"/>
          </a:xfrm>
          <a:prstGeom prst="rect">
            <a:avLst/>
          </a:prstGeom>
          <a:noFill/>
          <a:ln w="9525">
            <a:noFill/>
            <a:miter lim="800000"/>
            <a:headEnd/>
            <a:tailEnd/>
          </a:ln>
        </p:spPr>
      </p:pic>
      <p:pic>
        <p:nvPicPr>
          <p:cNvPr id="167981" name="Picture 47" descr="hitachi_ultrastar_c10k300.jpg"/>
          <p:cNvPicPr>
            <a:picLocks noChangeAspect="1"/>
          </p:cNvPicPr>
          <p:nvPr/>
        </p:nvPicPr>
        <p:blipFill>
          <a:blip r:embed="rId12"/>
          <a:srcRect/>
          <a:stretch>
            <a:fillRect/>
          </a:stretch>
        </p:blipFill>
        <p:spPr bwMode="auto">
          <a:xfrm>
            <a:off x="3352800" y="5334000"/>
            <a:ext cx="1244600" cy="1014413"/>
          </a:xfrm>
          <a:prstGeom prst="rect">
            <a:avLst/>
          </a:prstGeom>
          <a:noFill/>
          <a:ln w="9525">
            <a:noFill/>
            <a:miter lim="800000"/>
            <a:headEnd/>
            <a:tailEnd/>
          </a:ln>
        </p:spPr>
      </p:pic>
      <p:pic>
        <p:nvPicPr>
          <p:cNvPr id="167982" name="Picture 48" descr="hitachi_ultrastar_c10k300.jpg"/>
          <p:cNvPicPr>
            <a:picLocks noChangeAspect="1"/>
          </p:cNvPicPr>
          <p:nvPr/>
        </p:nvPicPr>
        <p:blipFill>
          <a:blip r:embed="rId12"/>
          <a:srcRect/>
          <a:stretch>
            <a:fillRect/>
          </a:stretch>
        </p:blipFill>
        <p:spPr bwMode="auto">
          <a:xfrm>
            <a:off x="381000" y="5334000"/>
            <a:ext cx="1244600" cy="1014413"/>
          </a:xfrm>
          <a:prstGeom prst="rect">
            <a:avLst/>
          </a:prstGeom>
          <a:noFill/>
          <a:ln w="9525">
            <a:noFill/>
            <a:miter lim="800000"/>
            <a:headEnd/>
            <a:tailEnd/>
          </a:ln>
        </p:spPr>
      </p:pic>
      <p:pic>
        <p:nvPicPr>
          <p:cNvPr id="167983" name="Picture 37" descr="FilingCabinet"/>
          <p:cNvPicPr>
            <a:picLocks noChangeAspect="1" noChangeArrowheads="1"/>
          </p:cNvPicPr>
          <p:nvPr/>
        </p:nvPicPr>
        <p:blipFill>
          <a:blip r:embed="rId13"/>
          <a:srcRect/>
          <a:stretch>
            <a:fillRect/>
          </a:stretch>
        </p:blipFill>
        <p:spPr bwMode="auto">
          <a:xfrm>
            <a:off x="1025525" y="1724025"/>
            <a:ext cx="701675" cy="790575"/>
          </a:xfrm>
          <a:prstGeom prst="rect">
            <a:avLst/>
          </a:prstGeom>
          <a:noFill/>
          <a:ln w="9525">
            <a:noFill/>
            <a:miter lim="800000"/>
            <a:headEnd/>
            <a:tailEnd/>
          </a:ln>
        </p:spPr>
      </p:pic>
      <p:pic>
        <p:nvPicPr>
          <p:cNvPr id="167984" name="Picture 37" descr="FilingCabinet"/>
          <p:cNvPicPr>
            <a:picLocks noChangeAspect="1" noChangeArrowheads="1"/>
          </p:cNvPicPr>
          <p:nvPr/>
        </p:nvPicPr>
        <p:blipFill>
          <a:blip r:embed="rId13"/>
          <a:srcRect/>
          <a:stretch>
            <a:fillRect/>
          </a:stretch>
        </p:blipFill>
        <p:spPr bwMode="auto">
          <a:xfrm>
            <a:off x="2425700" y="1724025"/>
            <a:ext cx="701675" cy="790575"/>
          </a:xfrm>
          <a:prstGeom prst="rect">
            <a:avLst/>
          </a:prstGeom>
          <a:noFill/>
          <a:ln w="9525">
            <a:noFill/>
            <a:miter lim="800000"/>
            <a:headEnd/>
            <a:tailEnd/>
          </a:ln>
        </p:spPr>
      </p:pic>
      <p:pic>
        <p:nvPicPr>
          <p:cNvPr id="167985" name="Picture 37" descr="FilingCabinet"/>
          <p:cNvPicPr>
            <a:picLocks noChangeAspect="1" noChangeArrowheads="1"/>
          </p:cNvPicPr>
          <p:nvPr/>
        </p:nvPicPr>
        <p:blipFill>
          <a:blip r:embed="rId13"/>
          <a:srcRect/>
          <a:stretch>
            <a:fillRect/>
          </a:stretch>
        </p:blipFill>
        <p:spPr bwMode="auto">
          <a:xfrm>
            <a:off x="4286250" y="1724025"/>
            <a:ext cx="701675" cy="790575"/>
          </a:xfrm>
          <a:prstGeom prst="rect">
            <a:avLst/>
          </a:prstGeom>
          <a:noFill/>
          <a:ln w="9525">
            <a:noFill/>
            <a:miter lim="800000"/>
            <a:headEnd/>
            <a:tailEnd/>
          </a:ln>
        </p:spPr>
      </p:pic>
      <p:pic>
        <p:nvPicPr>
          <p:cNvPr id="167986" name="Picture 37" descr="FilingCabinet"/>
          <p:cNvPicPr>
            <a:picLocks noChangeAspect="1" noChangeArrowheads="1"/>
          </p:cNvPicPr>
          <p:nvPr/>
        </p:nvPicPr>
        <p:blipFill>
          <a:blip r:embed="rId13"/>
          <a:srcRect/>
          <a:stretch>
            <a:fillRect/>
          </a:stretch>
        </p:blipFill>
        <p:spPr bwMode="auto">
          <a:xfrm>
            <a:off x="6026150" y="1724025"/>
            <a:ext cx="701675" cy="790575"/>
          </a:xfrm>
          <a:prstGeom prst="rect">
            <a:avLst/>
          </a:prstGeom>
          <a:noFill/>
          <a:ln w="9525">
            <a:noFill/>
            <a:miter lim="800000"/>
            <a:headEnd/>
            <a:tailEnd/>
          </a:ln>
        </p:spPr>
      </p:pic>
      <p:pic>
        <p:nvPicPr>
          <p:cNvPr id="167987" name="Picture 88" descr="frame4.png"/>
          <p:cNvPicPr>
            <a:picLocks/>
          </p:cNvPicPr>
          <p:nvPr/>
        </p:nvPicPr>
        <p:blipFill>
          <a:blip r:embed="rId2"/>
          <a:srcRect/>
          <a:stretch>
            <a:fillRect/>
          </a:stretch>
        </p:blipFill>
        <p:spPr bwMode="auto">
          <a:xfrm>
            <a:off x="5505450" y="3306763"/>
            <a:ext cx="1828800" cy="1828800"/>
          </a:xfrm>
          <a:prstGeom prst="rect">
            <a:avLst/>
          </a:prstGeom>
          <a:noFill/>
          <a:ln w="9525">
            <a:noFill/>
            <a:miter lim="800000"/>
            <a:headEnd/>
            <a:tailEnd/>
          </a:ln>
        </p:spPr>
      </p:pic>
      <p:sp>
        <p:nvSpPr>
          <p:cNvPr id="167988" name="Rectangle 45"/>
          <p:cNvSpPr>
            <a:spLocks noChangeArrowheads="1"/>
          </p:cNvSpPr>
          <p:nvPr/>
        </p:nvSpPr>
        <p:spPr bwMode="auto">
          <a:xfrm>
            <a:off x="5567363" y="4332288"/>
            <a:ext cx="1706562" cy="646112"/>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a:solidFill>
                  <a:srgbClr val="262626"/>
                </a:solidFill>
              </a:rPr>
              <a:t>40GB/s/1.4M IOPS</a:t>
            </a:r>
          </a:p>
          <a:p>
            <a:pPr algn="ctr" defTabSz="457200"/>
            <a:r>
              <a:rPr kumimoji="0" lang="en-US" altLang="ja-JP" sz="1200">
                <a:solidFill>
                  <a:srgbClr val="262626"/>
                </a:solidFill>
              </a:rPr>
              <a:t>1,680 Drives: 2 Racks</a:t>
            </a:r>
          </a:p>
          <a:p>
            <a:pPr algn="ctr" defTabSz="457200"/>
            <a:r>
              <a:rPr kumimoji="0" lang="en-US" altLang="ja-JP" sz="1200">
                <a:solidFill>
                  <a:srgbClr val="262626"/>
                </a:solidFill>
              </a:rPr>
              <a:t>In-Storage Processing</a:t>
            </a:r>
            <a:endParaRPr kumimoji="0" lang="en-US" altLang="ja-JP" sz="1200">
              <a:solidFill>
                <a:srgbClr val="000000"/>
              </a:solidFill>
            </a:endParaRPr>
          </a:p>
        </p:txBody>
      </p:sp>
      <p:sp>
        <p:nvSpPr>
          <p:cNvPr id="167989" name="Rectangle 44"/>
          <p:cNvSpPr>
            <a:spLocks noChangeArrowheads="1"/>
          </p:cNvSpPr>
          <p:nvPr/>
        </p:nvSpPr>
        <p:spPr bwMode="auto">
          <a:xfrm>
            <a:off x="5961063" y="3454400"/>
            <a:ext cx="919162" cy="276225"/>
          </a:xfrm>
          <a:prstGeom prst="rect">
            <a:avLst/>
          </a:prstGeom>
          <a:noFill/>
          <a:ln w="9525">
            <a:noFill/>
            <a:miter lim="800000"/>
            <a:headEnd/>
            <a:tailEnd/>
          </a:ln>
        </p:spPr>
        <p:txBody>
          <a:bodyPr wrap="none" lIns="91429" tIns="45714" rIns="91429" bIns="45714">
            <a:spAutoFit/>
          </a:bodyPr>
          <a:lstStyle/>
          <a:p>
            <a:pPr algn="ctr" defTabSz="457200"/>
            <a:r>
              <a:rPr kumimoji="0" lang="en-US" altLang="ja-JP" sz="1200" b="1">
                <a:solidFill>
                  <a:srgbClr val="000000"/>
                </a:solidFill>
              </a:rPr>
              <a:t>SFA12K</a:t>
            </a:r>
            <a:r>
              <a:rPr kumimoji="0" lang="en-US" altLang="ja-JP" sz="1200">
                <a:solidFill>
                  <a:srgbClr val="000000"/>
                </a:solidFill>
              </a:rPr>
              <a:t>™</a:t>
            </a:r>
            <a:endParaRPr kumimoji="0" lang="en-US" altLang="ja-JP" sz="1200" b="1">
              <a:solidFill>
                <a:srgbClr val="000000"/>
              </a:solidFill>
            </a:endParaRPr>
          </a:p>
        </p:txBody>
      </p:sp>
      <p:grpSp>
        <p:nvGrpSpPr>
          <p:cNvPr id="167990" name="Group 56"/>
          <p:cNvGrpSpPr>
            <a:grpSpLocks/>
          </p:cNvGrpSpPr>
          <p:nvPr/>
        </p:nvGrpSpPr>
        <p:grpSpPr bwMode="auto">
          <a:xfrm>
            <a:off x="5773738" y="3792538"/>
            <a:ext cx="1300162" cy="595312"/>
            <a:chOff x="722938" y="213028"/>
            <a:chExt cx="7739379" cy="4244672"/>
          </a:xfrm>
        </p:grpSpPr>
        <p:pic>
          <p:nvPicPr>
            <p:cNvPr id="167991" name="Picture 57" descr="Logo in Red modified.jpg"/>
            <p:cNvPicPr>
              <a:picLocks noChangeAspect="1"/>
            </p:cNvPicPr>
            <p:nvPr/>
          </p:nvPicPr>
          <p:blipFill>
            <a:blip r:embed="rId14">
              <a:clrChange>
                <a:clrFrom>
                  <a:srgbClr val="EBEBEB"/>
                </a:clrFrom>
                <a:clrTo>
                  <a:srgbClr val="EBEBEB">
                    <a:alpha val="0"/>
                  </a:srgbClr>
                </a:clrTo>
              </a:clrChange>
            </a:blip>
            <a:srcRect/>
            <a:stretch>
              <a:fillRect/>
            </a:stretch>
          </p:blipFill>
          <p:spPr bwMode="auto">
            <a:xfrm>
              <a:off x="722938" y="2311400"/>
              <a:ext cx="7739379" cy="2146300"/>
            </a:xfrm>
            <a:prstGeom prst="rect">
              <a:avLst/>
            </a:prstGeom>
            <a:noFill/>
            <a:ln w="9525">
              <a:noFill/>
              <a:miter lim="800000"/>
              <a:headEnd/>
              <a:tailEnd/>
            </a:ln>
          </p:spPr>
        </p:pic>
        <p:pic>
          <p:nvPicPr>
            <p:cNvPr id="167992" name="Picture 58" descr="Logo in Red modified.jpg"/>
            <p:cNvPicPr>
              <a:picLocks noChangeAspect="1"/>
            </p:cNvPicPr>
            <p:nvPr/>
          </p:nvPicPr>
          <p:blipFill>
            <a:blip r:embed="rId14">
              <a:clrChange>
                <a:clrFrom>
                  <a:srgbClr val="EBEBEB"/>
                </a:clrFrom>
                <a:clrTo>
                  <a:srgbClr val="EBEBEB">
                    <a:alpha val="0"/>
                  </a:srgbClr>
                </a:clrTo>
              </a:clrChange>
            </a:blip>
            <a:srcRect/>
            <a:stretch>
              <a:fillRect/>
            </a:stretch>
          </p:blipFill>
          <p:spPr bwMode="auto">
            <a:xfrm>
              <a:off x="722938" y="213028"/>
              <a:ext cx="7739379" cy="2146300"/>
            </a:xfrm>
            <a:prstGeom prst="rect">
              <a:avLst/>
            </a:prstGeom>
            <a:noFill/>
            <a:ln w="9525">
              <a:noFill/>
              <a:miter lim="800000"/>
              <a:headEnd/>
              <a:tailEnd/>
            </a:ln>
          </p:spPr>
        </p:pic>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descr="Photo：NVIDIA Telsa C2075"/>
          <p:cNvPicPr>
            <a:picLocks noChangeAspect="1" noChangeArrowheads="1"/>
          </p:cNvPicPr>
          <p:nvPr/>
        </p:nvPicPr>
        <p:blipFill>
          <a:blip r:embed="rId2"/>
          <a:srcRect/>
          <a:stretch>
            <a:fillRect/>
          </a:stretch>
        </p:blipFill>
        <p:spPr bwMode="auto">
          <a:xfrm>
            <a:off x="6011863" y="2060575"/>
            <a:ext cx="2667000" cy="2667000"/>
          </a:xfrm>
          <a:prstGeom prst="rect">
            <a:avLst/>
          </a:prstGeom>
          <a:noFill/>
          <a:ln w="9525">
            <a:noFill/>
            <a:miter lim="800000"/>
            <a:headEnd/>
            <a:tailEnd/>
          </a:ln>
        </p:spPr>
      </p:pic>
      <p:sp>
        <p:nvSpPr>
          <p:cNvPr id="168962" name="正方形/長方形 2"/>
          <p:cNvSpPr>
            <a:spLocks noChangeArrowheads="1"/>
          </p:cNvSpPr>
          <p:nvPr/>
        </p:nvSpPr>
        <p:spPr bwMode="auto">
          <a:xfrm>
            <a:off x="787400" y="1916113"/>
            <a:ext cx="7604125" cy="3078162"/>
          </a:xfrm>
          <a:prstGeom prst="rect">
            <a:avLst/>
          </a:prstGeom>
          <a:noFill/>
          <a:ln w="9525">
            <a:noFill/>
            <a:miter lim="800000"/>
            <a:headEnd/>
            <a:tailEnd/>
          </a:ln>
        </p:spPr>
        <p:txBody>
          <a:bodyPr>
            <a:spAutoFit/>
          </a:bodyPr>
          <a:lstStyle/>
          <a:p>
            <a:r>
              <a:rPr lang="en-US" altLang="ja-JP" sz="2400" b="1">
                <a:solidFill>
                  <a:srgbClr val="000000"/>
                </a:solidFill>
                <a:latin typeface="小塚ゴシック Pro M"/>
                <a:ea typeface="小塚ゴシック Pro M"/>
                <a:cs typeface="小塚ゴシック Pro M"/>
              </a:rPr>
              <a:t>GPU</a:t>
            </a:r>
            <a:r>
              <a:rPr lang="ja-JP" altLang="en-US" sz="2400" b="1">
                <a:solidFill>
                  <a:srgbClr val="000000"/>
                </a:solidFill>
                <a:latin typeface="小塚ゴシック Pro M"/>
                <a:ea typeface="小塚ゴシック Pro M"/>
                <a:cs typeface="小塚ゴシック Pro M"/>
              </a:rPr>
              <a:t>アクセラレータボード</a:t>
            </a:r>
            <a:endParaRPr lang="ja-JP" altLang="ja-JP" sz="2400" b="1">
              <a:solidFill>
                <a:srgbClr val="000000"/>
              </a:solidFill>
              <a:latin typeface="小塚ゴシック Pro M"/>
              <a:ea typeface="小塚ゴシック Pro M"/>
              <a:cs typeface="小塚ゴシック Pro M"/>
            </a:endParaRPr>
          </a:p>
          <a:p>
            <a:r>
              <a:rPr lang="ja-JP" altLang="en-US" sz="1400">
                <a:solidFill>
                  <a:srgbClr val="000000"/>
                </a:solidFill>
                <a:latin typeface="Calibri" pitchFamily="34" charset="0"/>
              </a:rPr>
              <a:t>ハイパフォーマンス・コンピューティング向けにゼロから設計した</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最新の</a:t>
            </a:r>
            <a:r>
              <a:rPr lang="en-US" altLang="ja-JP" sz="1400">
                <a:solidFill>
                  <a:srgbClr val="000000"/>
                </a:solidFill>
                <a:latin typeface="Calibri" pitchFamily="34" charset="0"/>
              </a:rPr>
              <a:t>GPU</a:t>
            </a:r>
            <a:r>
              <a:rPr lang="ja-JP" altLang="en-US" sz="1400">
                <a:solidFill>
                  <a:srgbClr val="000000"/>
                </a:solidFill>
                <a:latin typeface="Calibri" pitchFamily="34" charset="0"/>
              </a:rPr>
              <a:t>アクセラレータボードです。</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地震データ処理や生化学シミュレーション、天気・気候モデリング、</a:t>
            </a:r>
            <a:endParaRPr lang="en-US" altLang="ja-JP" sz="1400">
              <a:solidFill>
                <a:srgbClr val="000000"/>
              </a:solidFill>
              <a:latin typeface="Calibri" pitchFamily="34" charset="0"/>
            </a:endParaRPr>
          </a:p>
          <a:p>
            <a:r>
              <a:rPr lang="ja-JP" altLang="en-US" sz="1400">
                <a:solidFill>
                  <a:srgbClr val="000000"/>
                </a:solidFill>
                <a:latin typeface="Calibri" pitchFamily="34" charset="0"/>
              </a:rPr>
              <a:t>信号処理、金融工学、</a:t>
            </a:r>
            <a:r>
              <a:rPr lang="en-US" altLang="ja-JP" sz="1400">
                <a:solidFill>
                  <a:srgbClr val="000000"/>
                </a:solidFill>
                <a:latin typeface="Calibri" pitchFamily="34" charset="0"/>
              </a:rPr>
              <a:t>CAE</a:t>
            </a:r>
            <a:r>
              <a:rPr lang="ja-JP" altLang="en-US" sz="1400">
                <a:solidFill>
                  <a:srgbClr val="000000"/>
                </a:solidFill>
                <a:latin typeface="Calibri" pitchFamily="34" charset="0"/>
              </a:rPr>
              <a:t>、</a:t>
            </a:r>
            <a:r>
              <a:rPr lang="en-US" altLang="ja-JP" sz="1400">
                <a:solidFill>
                  <a:srgbClr val="000000"/>
                </a:solidFill>
                <a:latin typeface="Calibri" pitchFamily="34" charset="0"/>
              </a:rPr>
              <a:t>CFD</a:t>
            </a:r>
            <a:r>
              <a:rPr lang="ja-JP" altLang="en-US" sz="1400">
                <a:solidFill>
                  <a:srgbClr val="000000"/>
                </a:solidFill>
                <a:latin typeface="Calibri" pitchFamily="34" charset="0"/>
              </a:rPr>
              <a:t>およびデータ分析に最適</a:t>
            </a:r>
            <a:r>
              <a:rPr lang="ja-JP" altLang="en-US" sz="1400">
                <a:solidFill>
                  <a:srgbClr val="000000"/>
                </a:solidFill>
                <a:latin typeface="Adobe Fan Heiti Std B"/>
                <a:ea typeface="Adobe Fan Heiti Std B"/>
                <a:cs typeface="Adobe Fan Heiti Std B"/>
              </a:rPr>
              <a:t/>
            </a:r>
            <a:br>
              <a:rPr lang="ja-JP" altLang="en-US" sz="1400">
                <a:solidFill>
                  <a:srgbClr val="000000"/>
                </a:solidFill>
                <a:latin typeface="Adobe Fan Heiti Std B"/>
                <a:ea typeface="Adobe Fan Heiti Std B"/>
                <a:cs typeface="Adobe Fan Heiti Std B"/>
              </a:rPr>
            </a:b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600" b="1">
                <a:solidFill>
                  <a:srgbClr val="4F6228"/>
                </a:solidFill>
                <a:latin typeface="小塚ゴシック Pro M"/>
                <a:ea typeface="小塚ゴシック Pro M"/>
                <a:cs typeface="小塚ゴシック Pro M"/>
              </a:rPr>
              <a:t>特徴</a:t>
            </a:r>
            <a:endParaRPr lang="en-US" altLang="ja-JP" sz="1600" b="1">
              <a:solidFill>
                <a:srgbClr val="4F6228"/>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a:t>
            </a:r>
            <a:r>
              <a:rPr lang="ja-JP" altLang="en-US" sz="1400">
                <a:solidFill>
                  <a:srgbClr val="4F6228"/>
                </a:solidFill>
                <a:latin typeface="Adobe Fan Heiti Std B"/>
                <a:ea typeface="Adobe Fan Heiti Std B"/>
                <a:cs typeface="Adobe Fan Heiti Std B"/>
              </a:rPr>
              <a:t>■</a:t>
            </a:r>
            <a:r>
              <a:rPr lang="ja-JP" altLang="en-US" sz="1400">
                <a:solidFill>
                  <a:srgbClr val="000000"/>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CUDA</a:t>
            </a:r>
            <a:r>
              <a:rPr lang="ja-JP" altLang="en-US" sz="1400">
                <a:solidFill>
                  <a:srgbClr val="000000"/>
                </a:solidFill>
                <a:latin typeface="Adobe Fan Heiti Std B"/>
                <a:ea typeface="Adobe Fan Heiti Std B"/>
                <a:cs typeface="Adobe Fan Heiti Std B"/>
              </a:rPr>
              <a:t>コア数　</a:t>
            </a:r>
            <a:r>
              <a:rPr lang="en-US" altLang="ja-JP" sz="1400">
                <a:solidFill>
                  <a:srgbClr val="000000"/>
                </a:solidFill>
                <a:latin typeface="Adobe Fan Heiti Std B"/>
                <a:ea typeface="Adobe Fan Heiti Std B"/>
                <a:cs typeface="Adobe Fan Heiti Std B"/>
              </a:rPr>
              <a:t>448</a:t>
            </a:r>
            <a:r>
              <a:rPr lang="ja-JP" altLang="en-US" sz="1400">
                <a:solidFill>
                  <a:srgbClr val="000000"/>
                </a:solidFill>
                <a:latin typeface="Adobe Fan Heiti Std B"/>
                <a:ea typeface="Adobe Fan Heiti Std B"/>
                <a:cs typeface="Adobe Fan Heiti Std B"/>
              </a:rPr>
              <a:t>基</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6GB</a:t>
            </a:r>
            <a:r>
              <a:rPr lang="ja-JP" altLang="en-US" sz="1400">
                <a:solidFill>
                  <a:srgbClr val="000000"/>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GDDR5 SDRAM </a:t>
            </a:r>
            <a:r>
              <a:rPr lang="ja-JP" altLang="en-US" sz="1400">
                <a:solidFill>
                  <a:srgbClr val="000000"/>
                </a:solidFill>
                <a:latin typeface="Adobe Fan Heiti Std B"/>
                <a:ea typeface="Adobe Fan Heiti Std B"/>
                <a:cs typeface="Adobe Fan Heiti Std B"/>
              </a:rPr>
              <a:t>メモリ</a:t>
            </a: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ja-JP" altLang="en-US" sz="1400">
                <a:solidFill>
                  <a:srgbClr val="000000"/>
                </a:solidFill>
                <a:latin typeface="Adobe Fan Heiti Std B"/>
                <a:ea typeface="Adobe Fan Heiti Std B"/>
                <a:cs typeface="Adobe Fan Heiti Std B"/>
              </a:rPr>
              <a:t>倍精度演算性能 </a:t>
            </a:r>
            <a:r>
              <a:rPr lang="en-US" altLang="ja-JP" sz="1400">
                <a:solidFill>
                  <a:srgbClr val="000000"/>
                </a:solidFill>
                <a:latin typeface="Adobe Fan Heiti Std B"/>
                <a:ea typeface="Adobe Fan Heiti Std B"/>
                <a:cs typeface="Adobe Fan Heiti Std B"/>
              </a:rPr>
              <a:t>515GFlops/</a:t>
            </a:r>
            <a:r>
              <a:rPr lang="ja-JP" altLang="en-US" sz="1400">
                <a:solidFill>
                  <a:srgbClr val="000000"/>
                </a:solidFill>
                <a:latin typeface="Adobe Fan Heiti Std B"/>
                <a:ea typeface="Adobe Fan Heiti Std B"/>
                <a:cs typeface="Adobe Fan Heiti Std B"/>
              </a:rPr>
              <a:t>単精度演算性能 </a:t>
            </a:r>
            <a:r>
              <a:rPr lang="en-US" altLang="ja-JP" sz="1400">
                <a:solidFill>
                  <a:srgbClr val="000000"/>
                </a:solidFill>
                <a:latin typeface="Adobe Fan Heiti Std B"/>
                <a:ea typeface="Adobe Fan Heiti Std B"/>
                <a:cs typeface="Adobe Fan Heiti Std B"/>
              </a:rPr>
              <a:t>1.03TFlops</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ECC</a:t>
            </a:r>
            <a:r>
              <a:rPr lang="ja-JP" altLang="en-US" sz="1400">
                <a:solidFill>
                  <a:srgbClr val="000000"/>
                </a:solidFill>
                <a:latin typeface="Adobe Fan Heiti Std B"/>
                <a:ea typeface="Adobe Fan Heiti Std B"/>
                <a:cs typeface="Adobe Fan Heiti Std B"/>
              </a:rPr>
              <a:t>メモリサポート</a:t>
            </a:r>
            <a:endParaRPr lang="en-US" altLang="ja-JP" sz="1400">
              <a:solidFill>
                <a:srgbClr val="000000"/>
              </a:solidFill>
              <a:latin typeface="Adobe Fan Heiti Std B"/>
              <a:ea typeface="Adobe Fan Heiti Std B"/>
              <a:cs typeface="Adobe Fan Heiti Std B"/>
            </a:endParaRPr>
          </a:p>
          <a:p>
            <a:r>
              <a:rPr lang="ja-JP" altLang="en-US" sz="1400">
                <a:solidFill>
                  <a:srgbClr val="C3D69B"/>
                </a:solidFill>
                <a:latin typeface="Adobe Fan Heiti Std B"/>
                <a:ea typeface="Adobe Fan Heiti Std B"/>
                <a:cs typeface="Adobe Fan Heiti Std B"/>
              </a:rPr>
              <a:t>　■  </a:t>
            </a:r>
            <a:r>
              <a:rPr lang="en-US" altLang="ja-JP" sz="1400">
                <a:solidFill>
                  <a:srgbClr val="000000"/>
                </a:solidFill>
                <a:latin typeface="Adobe Fan Heiti Std B"/>
                <a:ea typeface="Adobe Fan Heiti Std B"/>
                <a:cs typeface="Adobe Fan Heiti Std B"/>
              </a:rPr>
              <a:t>TDP 215</a:t>
            </a:r>
            <a:r>
              <a:rPr lang="ja-JP" altLang="en-US" sz="1400">
                <a:solidFill>
                  <a:srgbClr val="000000"/>
                </a:solidFill>
                <a:latin typeface="Adobe Fan Heiti Std B"/>
                <a:ea typeface="Adobe Fan Heiti Std B"/>
                <a:cs typeface="Adobe Fan Heiti Std B"/>
              </a:rPr>
              <a:t>ワット</a:t>
            </a:r>
            <a:endParaRPr lang="en-US" altLang="ja-JP" sz="1400">
              <a:solidFill>
                <a:srgbClr val="000000"/>
              </a:solidFill>
              <a:latin typeface="Adobe Fan Heiti Std B"/>
              <a:ea typeface="Adobe Fan Heiti Std B"/>
              <a:cs typeface="Adobe Fan Heiti Std B"/>
            </a:endParaRPr>
          </a:p>
          <a:p>
            <a:endParaRPr lang="en-US" altLang="ja-JP" sz="1400">
              <a:solidFill>
                <a:srgbClr val="000000"/>
              </a:solidFill>
              <a:latin typeface="Adobe Fan Heiti Std B"/>
              <a:ea typeface="Adobe Fan Heiti Std B"/>
              <a:cs typeface="Adobe Fan Heiti Std B"/>
            </a:endParaRPr>
          </a:p>
        </p:txBody>
      </p:sp>
      <p:pic>
        <p:nvPicPr>
          <p:cNvPr id="168963" name="Picture 6" descr="http://4.bp.blogspot.com/_qTXvowecccE/TKXzrEs76SI/AAAAAAAADdQ/SqEKG0xiquE/s200/nvidia-logo.png"/>
          <p:cNvPicPr>
            <a:picLocks noChangeAspect="1" noChangeArrowheads="1"/>
          </p:cNvPicPr>
          <p:nvPr/>
        </p:nvPicPr>
        <p:blipFill>
          <a:blip r:embed="rId3"/>
          <a:srcRect/>
          <a:stretch>
            <a:fillRect/>
          </a:stretch>
        </p:blipFill>
        <p:spPr bwMode="auto">
          <a:xfrm>
            <a:off x="7885113" y="3806825"/>
            <a:ext cx="920750" cy="736600"/>
          </a:xfrm>
          <a:prstGeom prst="rect">
            <a:avLst/>
          </a:prstGeom>
          <a:noFill/>
          <a:ln w="9525">
            <a:noFill/>
            <a:miter lim="800000"/>
            <a:headEnd/>
            <a:tailEnd/>
          </a:ln>
        </p:spPr>
      </p:pic>
      <p:pic>
        <p:nvPicPr>
          <p:cNvPr id="168964" name="Picture 10" descr="http://www4.kke.co.jp/gpu/images/ELSA_logo.gif"/>
          <p:cNvPicPr>
            <a:picLocks noChangeAspect="1" noChangeArrowheads="1"/>
          </p:cNvPicPr>
          <p:nvPr/>
        </p:nvPicPr>
        <p:blipFill>
          <a:blip r:embed="rId4"/>
          <a:srcRect/>
          <a:stretch>
            <a:fillRect/>
          </a:stretch>
        </p:blipFill>
        <p:spPr bwMode="auto">
          <a:xfrm>
            <a:off x="6300788" y="79375"/>
            <a:ext cx="1150937" cy="44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正方形/長方形 2"/>
          <p:cNvSpPr>
            <a:spLocks noChangeArrowheads="1"/>
          </p:cNvSpPr>
          <p:nvPr/>
        </p:nvSpPr>
        <p:spPr bwMode="auto">
          <a:xfrm>
            <a:off x="712788" y="836613"/>
            <a:ext cx="7604125" cy="2216150"/>
          </a:xfrm>
          <a:prstGeom prst="rect">
            <a:avLst/>
          </a:prstGeom>
          <a:noFill/>
          <a:ln w="9525">
            <a:noFill/>
            <a:miter lim="800000"/>
            <a:headEnd/>
            <a:tailEnd/>
          </a:ln>
        </p:spPr>
        <p:txBody>
          <a:bodyPr>
            <a:spAutoFit/>
          </a:bodyPr>
          <a:lstStyle/>
          <a:p>
            <a:r>
              <a:rPr lang="en-US" altLang="ja-JP" sz="2400" b="1">
                <a:solidFill>
                  <a:srgbClr val="000000"/>
                </a:solidFill>
                <a:latin typeface="小塚ゴシック Pro M"/>
                <a:ea typeface="小塚ゴシック Pro M"/>
                <a:cs typeface="小塚ゴシック Pro M"/>
              </a:rPr>
              <a:t>MAS-i7WZ</a:t>
            </a:r>
            <a:r>
              <a:rPr lang="ja-JP" altLang="en-US" sz="2400" b="1">
                <a:solidFill>
                  <a:srgbClr val="000000"/>
                </a:solidFill>
                <a:latin typeface="小塚ゴシック Pro M"/>
                <a:ea typeface="小塚ゴシック Pro M"/>
                <a:cs typeface="小塚ゴシック Pro M"/>
              </a:rPr>
              <a:t>　トライアルキャンペーン</a:t>
            </a:r>
            <a:endParaRPr lang="ja-JP" altLang="ja-JP" sz="2400" b="1">
              <a:solidFill>
                <a:srgbClr val="000000"/>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基本を抑えつつ本格運用にも充分に耐えうる仕様、バランスのとれた</a:t>
            </a:r>
            <a:r>
              <a:rPr lang="en-US" altLang="ja-JP" sz="1400">
                <a:solidFill>
                  <a:srgbClr val="000000"/>
                </a:solidFill>
                <a:latin typeface="Adobe Fan Heiti Std B"/>
                <a:ea typeface="Adobe Fan Heiti Std B"/>
                <a:cs typeface="Adobe Fan Heiti Std B"/>
              </a:rPr>
              <a:t>GPGPU</a:t>
            </a:r>
            <a:r>
              <a:rPr lang="ja-JP" altLang="en-US" sz="1400">
                <a:solidFill>
                  <a:srgbClr val="000000"/>
                </a:solidFill>
                <a:latin typeface="Adobe Fan Heiti Std B"/>
                <a:ea typeface="Adobe Fan Heiti Std B"/>
                <a:cs typeface="Adobe Fan Heiti Std B"/>
              </a:rPr>
              <a:t>入門機</a:t>
            </a:r>
            <a:br>
              <a:rPr lang="ja-JP" altLang="en-US" sz="1400">
                <a:solidFill>
                  <a:srgbClr val="000000"/>
                </a:solidFill>
                <a:latin typeface="Adobe Fan Heiti Std B"/>
                <a:ea typeface="Adobe Fan Heiti Std B"/>
                <a:cs typeface="Adobe Fan Heiti Std B"/>
              </a:rPr>
            </a:br>
            <a:endParaRPr lang="en-US" altLang="ja-JP" sz="1400">
              <a:solidFill>
                <a:srgbClr val="000000"/>
              </a:solidFill>
              <a:latin typeface="Adobe Fan Heiti Std B"/>
              <a:ea typeface="Adobe Fan Heiti Std B"/>
              <a:cs typeface="Adobe Fan Heiti Std B"/>
            </a:endParaRPr>
          </a:p>
          <a:p>
            <a:r>
              <a:rPr lang="ja-JP" altLang="en-US" sz="1400">
                <a:solidFill>
                  <a:srgbClr val="000000"/>
                </a:solidFill>
                <a:latin typeface="Adobe Fan Heiti Std B"/>
                <a:ea typeface="Adobe Fan Heiti Std B"/>
                <a:cs typeface="Adobe Fan Heiti Std B"/>
              </a:rPr>
              <a:t>　</a:t>
            </a:r>
            <a:r>
              <a:rPr lang="ja-JP" altLang="en-US" sz="1600" b="1">
                <a:solidFill>
                  <a:srgbClr val="4F6228"/>
                </a:solidFill>
                <a:latin typeface="小塚ゴシック Pro M"/>
                <a:ea typeface="小塚ゴシック Pro M"/>
                <a:cs typeface="小塚ゴシック Pro M"/>
              </a:rPr>
              <a:t>特徴</a:t>
            </a:r>
            <a:endParaRPr lang="en-US" altLang="ja-JP" sz="1600" b="1">
              <a:solidFill>
                <a:srgbClr val="4F6228"/>
              </a:solidFill>
              <a:latin typeface="小塚ゴシック Pro M"/>
              <a:ea typeface="小塚ゴシック Pro M"/>
              <a:cs typeface="小塚ゴシック Pro M"/>
            </a:endParaRPr>
          </a:p>
          <a:p>
            <a:r>
              <a:rPr lang="ja-JP" altLang="en-US" sz="1400">
                <a:solidFill>
                  <a:srgbClr val="000000"/>
                </a:solidFill>
                <a:latin typeface="Adobe Fan Heiti Std B"/>
                <a:ea typeface="Adobe Fan Heiti Std B"/>
                <a:cs typeface="Adobe Fan Heiti Std B"/>
              </a:rPr>
              <a:t>　</a:t>
            </a:r>
            <a:r>
              <a:rPr lang="ja-JP" altLang="en-US" sz="1400">
                <a:solidFill>
                  <a:srgbClr val="4F6228"/>
                </a:solidFill>
                <a:latin typeface="Adobe Fan Heiti Std B"/>
                <a:ea typeface="Adobe Fan Heiti Std B"/>
                <a:cs typeface="Adobe Fan Heiti Std B"/>
              </a:rPr>
              <a:t>■</a:t>
            </a:r>
            <a:r>
              <a:rPr lang="ja-JP" altLang="en-US" sz="1400">
                <a:solidFill>
                  <a:srgbClr val="000000"/>
                </a:solidFill>
                <a:latin typeface="Adobe Fan Heiti Std B"/>
                <a:ea typeface="Adobe Fan Heiti Std B"/>
                <a:cs typeface="Adobe Fan Heiti Std B"/>
              </a:rPr>
              <a:t>  </a:t>
            </a:r>
            <a:r>
              <a:rPr lang="en-US" altLang="ja-JP" sz="1400" b="1">
                <a:solidFill>
                  <a:srgbClr val="000000"/>
                </a:solidFill>
                <a:latin typeface="Adobe Fan Heiti Std B"/>
                <a:ea typeface="Adobe Fan Heiti Std B"/>
                <a:cs typeface="Adobe Fan Heiti Std B"/>
              </a:rPr>
              <a:t>PGI</a:t>
            </a:r>
            <a:r>
              <a:rPr lang="ja-JP" altLang="en-US" sz="1400" b="1">
                <a:solidFill>
                  <a:srgbClr val="000000"/>
                </a:solidFill>
                <a:latin typeface="Adobe Fan Heiti Std B"/>
                <a:ea typeface="Adobe Fan Heiti Std B"/>
                <a:cs typeface="Adobe Fan Heiti Std B"/>
              </a:rPr>
              <a:t>、</a:t>
            </a:r>
            <a:r>
              <a:rPr lang="en-US" altLang="ja-JP" sz="1400" b="1">
                <a:solidFill>
                  <a:srgbClr val="000000"/>
                </a:solidFill>
                <a:latin typeface="Adobe Fan Heiti Std B"/>
                <a:ea typeface="Adobe Fan Heiti Std B"/>
                <a:cs typeface="Adobe Fan Heiti Std B"/>
              </a:rPr>
              <a:t>HMPP</a:t>
            </a:r>
            <a:r>
              <a:rPr lang="ja-JP" altLang="en-US" sz="1400" b="1">
                <a:solidFill>
                  <a:srgbClr val="000000"/>
                </a:solidFill>
                <a:latin typeface="Adobe Fan Heiti Std B"/>
                <a:ea typeface="Adobe Fan Heiti Std B"/>
                <a:cs typeface="Adobe Fan Heiti Std B"/>
              </a:rPr>
              <a:t>、</a:t>
            </a:r>
            <a:r>
              <a:rPr lang="en-US" altLang="ja-JP" sz="1400" b="1">
                <a:solidFill>
                  <a:srgbClr val="000000"/>
                </a:solidFill>
                <a:latin typeface="Adobe Fan Heiti Std B"/>
                <a:ea typeface="Adobe Fan Heiti Std B"/>
                <a:cs typeface="Adobe Fan Heiti Std B"/>
              </a:rPr>
              <a:t>AMG</a:t>
            </a:r>
            <a:r>
              <a:rPr lang="ja-JP" altLang="en-US" sz="1400">
                <a:solidFill>
                  <a:srgbClr val="000000"/>
                </a:solidFill>
                <a:latin typeface="Adobe Fan Heiti Std B"/>
                <a:ea typeface="Adobe Fan Heiti Std B"/>
                <a:cs typeface="Adobe Fan Heiti Std B"/>
              </a:rPr>
              <a:t>などの各種ツール類のトライアル版をプレインストール</a:t>
            </a:r>
          </a:p>
          <a:p>
            <a:r>
              <a:rPr lang="ja-JP" altLang="en-US" sz="1400">
                <a:solidFill>
                  <a:srgbClr val="000000"/>
                </a:solidFill>
                <a:latin typeface="Adobe Fan Heiti Std B"/>
                <a:ea typeface="Adobe Fan Heiti Std B"/>
                <a:cs typeface="Adobe Fan Heiti Std B"/>
              </a:rPr>
              <a:t>　</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Tesla C2075</a:t>
            </a:r>
            <a:r>
              <a:rPr lang="ja-JP" altLang="en-US" sz="1400">
                <a:solidFill>
                  <a:srgbClr val="000000"/>
                </a:solidFill>
                <a:latin typeface="Adobe Fan Heiti Std B"/>
                <a:ea typeface="Adobe Fan Heiti Std B"/>
                <a:cs typeface="Adobe Fan Heiti Std B"/>
              </a:rPr>
              <a:t>を最大</a:t>
            </a:r>
            <a:r>
              <a:rPr lang="en-US" altLang="ja-JP" sz="1400">
                <a:solidFill>
                  <a:srgbClr val="000000"/>
                </a:solidFill>
                <a:latin typeface="Adobe Fan Heiti Std B"/>
                <a:ea typeface="Adobe Fan Heiti Std B"/>
                <a:cs typeface="Adobe Fan Heiti Std B"/>
              </a:rPr>
              <a:t>2</a:t>
            </a:r>
            <a:r>
              <a:rPr lang="ja-JP" altLang="en-US" sz="1400">
                <a:solidFill>
                  <a:srgbClr val="000000"/>
                </a:solidFill>
                <a:latin typeface="Adobe Fan Heiti Std B"/>
                <a:ea typeface="Adobe Fan Heiti Std B"/>
                <a:cs typeface="Adobe Fan Heiti Std B"/>
              </a:rPr>
              <a:t>枚搭載可能</a:t>
            </a:r>
            <a:endParaRPr lang="en-US" altLang="ja-JP" sz="1400">
              <a:solidFill>
                <a:srgbClr val="000000"/>
              </a:solidFill>
              <a:latin typeface="Adobe Fan Heiti Std B"/>
              <a:ea typeface="Adobe Fan Heiti Std B"/>
              <a:cs typeface="Adobe Fan Heiti Std B"/>
            </a:endParaRPr>
          </a:p>
          <a:p>
            <a:r>
              <a:rPr lang="ja-JP" altLang="en-US" sz="1400">
                <a:solidFill>
                  <a:srgbClr val="C3D69B"/>
                </a:solidFill>
                <a:latin typeface="Adobe Fan Heiti Std B"/>
                <a:ea typeface="Adobe Fan Heiti Std B"/>
                <a:cs typeface="Adobe Fan Heiti Std B"/>
              </a:rPr>
              <a:t>　■  </a:t>
            </a:r>
            <a:r>
              <a:rPr lang="ja-JP" altLang="en-US" sz="1400">
                <a:solidFill>
                  <a:srgbClr val="000000"/>
                </a:solidFill>
                <a:latin typeface="Adobe Fan Heiti Std B"/>
                <a:ea typeface="Adobe Fan Heiti Std B"/>
                <a:cs typeface="Adobe Fan Heiti Std B"/>
              </a:rPr>
              <a:t>最新の</a:t>
            </a:r>
            <a:r>
              <a:rPr lang="en-US" altLang="ja-JP" sz="1400">
                <a:solidFill>
                  <a:srgbClr val="000000"/>
                </a:solidFill>
                <a:latin typeface="Adobe Fan Heiti Std B"/>
                <a:ea typeface="Adobe Fan Heiti Std B"/>
                <a:cs typeface="Adobe Fan Heiti Std B"/>
              </a:rPr>
              <a:t>SandyBridge-E</a:t>
            </a:r>
            <a:r>
              <a:rPr lang="ja-JP" altLang="en-US" sz="1400">
                <a:solidFill>
                  <a:srgbClr val="000000"/>
                </a:solidFill>
                <a:latin typeface="Adobe Fan Heiti Std B"/>
                <a:ea typeface="Adobe Fan Heiti Std B"/>
                <a:cs typeface="Adobe Fan Heiti Std B"/>
              </a:rPr>
              <a:t>  </a:t>
            </a:r>
            <a:r>
              <a:rPr lang="ja-JP" altLang="en-US" sz="1400" b="1">
                <a:solidFill>
                  <a:srgbClr val="000000"/>
                </a:solidFill>
                <a:latin typeface="Adobe Fan Heiti Std B"/>
                <a:ea typeface="Adobe Fan Heiti Std B"/>
                <a:cs typeface="Adobe Fan Heiti Std B"/>
              </a:rPr>
              <a:t>第二世代</a:t>
            </a:r>
            <a:r>
              <a:rPr lang="en-US" altLang="ja-JP" sz="1400" b="1">
                <a:solidFill>
                  <a:srgbClr val="000000"/>
                </a:solidFill>
                <a:latin typeface="Adobe Fan Heiti Std B"/>
                <a:ea typeface="Adobe Fan Heiti Std B"/>
                <a:cs typeface="Adobe Fan Heiti Std B"/>
              </a:rPr>
              <a:t>Corei7</a:t>
            </a:r>
            <a:r>
              <a:rPr lang="ja-JP" altLang="en-US" sz="1400">
                <a:solidFill>
                  <a:srgbClr val="000000"/>
                </a:solidFill>
                <a:latin typeface="Adobe Fan Heiti Std B"/>
                <a:ea typeface="Adobe Fan Heiti Std B"/>
                <a:cs typeface="Adobe Fan Heiti Std B"/>
              </a:rPr>
              <a:t>を搭載</a:t>
            </a:r>
            <a:endParaRPr lang="en-US" altLang="ja-JP" sz="1400">
              <a:solidFill>
                <a:srgbClr val="000000"/>
              </a:solidFill>
              <a:latin typeface="Adobe Fan Heiti Std B"/>
              <a:ea typeface="Adobe Fan Heiti Std B"/>
              <a:cs typeface="Adobe Fan Heiti Std B"/>
            </a:endParaRPr>
          </a:p>
          <a:p>
            <a:r>
              <a:rPr lang="ja-JP" altLang="en-US" sz="1400">
                <a:solidFill>
                  <a:srgbClr val="77933C"/>
                </a:solidFill>
                <a:latin typeface="Adobe Fan Heiti Std B"/>
                <a:ea typeface="Adobe Fan Heiti Std B"/>
                <a:cs typeface="Adobe Fan Heiti Std B"/>
              </a:rPr>
              <a:t>　</a:t>
            </a:r>
            <a:r>
              <a:rPr lang="ja-JP" altLang="en-US" sz="1400">
                <a:solidFill>
                  <a:srgbClr val="D7E4BD"/>
                </a:solidFill>
                <a:latin typeface="Adobe Fan Heiti Std B"/>
                <a:ea typeface="Adobe Fan Heiti Std B"/>
                <a:cs typeface="Adobe Fan Heiti Std B"/>
              </a:rPr>
              <a:t>■</a:t>
            </a:r>
            <a:r>
              <a:rPr lang="ja-JP" altLang="en-US" sz="1400">
                <a:solidFill>
                  <a:srgbClr val="77933C"/>
                </a:solidFill>
                <a:latin typeface="Adobe Fan Heiti Std B"/>
                <a:ea typeface="Adobe Fan Heiti Std B"/>
                <a:cs typeface="Adobe Fan Heiti Std B"/>
              </a:rPr>
              <a:t>  </a:t>
            </a:r>
            <a:r>
              <a:rPr lang="en-US" altLang="ja-JP" sz="1400">
                <a:solidFill>
                  <a:srgbClr val="000000"/>
                </a:solidFill>
                <a:latin typeface="Adobe Fan Heiti Std B"/>
                <a:ea typeface="Adobe Fan Heiti Std B"/>
                <a:cs typeface="Adobe Fan Heiti Std B"/>
              </a:rPr>
              <a:t>1</a:t>
            </a:r>
            <a:r>
              <a:rPr lang="ja-JP" altLang="en-US" sz="1400">
                <a:solidFill>
                  <a:srgbClr val="000000"/>
                </a:solidFill>
                <a:latin typeface="Adobe Fan Heiti Std B"/>
                <a:ea typeface="Adobe Fan Heiti Std B"/>
                <a:cs typeface="Adobe Fan Heiti Std B"/>
              </a:rPr>
              <a:t>年間のオンサイト保守＋</a:t>
            </a:r>
            <a:r>
              <a:rPr lang="en-US" altLang="ja-JP" sz="1400">
                <a:solidFill>
                  <a:srgbClr val="000000"/>
                </a:solidFill>
                <a:latin typeface="Adobe Fan Heiti Std B"/>
                <a:ea typeface="Adobe Fan Heiti Std B"/>
                <a:cs typeface="Adobe Fan Heiti Std B"/>
              </a:rPr>
              <a:t>2</a:t>
            </a:r>
            <a:r>
              <a:rPr lang="ja-JP" altLang="en-US" sz="1400">
                <a:solidFill>
                  <a:srgbClr val="000000"/>
                </a:solidFill>
                <a:latin typeface="Adobe Fan Heiti Std B"/>
                <a:ea typeface="Adobe Fan Heiti Std B"/>
                <a:cs typeface="Adobe Fan Heiti Std B"/>
              </a:rPr>
              <a:t>年間のセンドバックサービス（</a:t>
            </a:r>
            <a:r>
              <a:rPr lang="en-US" altLang="ja-JP" sz="1400">
                <a:solidFill>
                  <a:srgbClr val="000000"/>
                </a:solidFill>
                <a:latin typeface="Adobe Fan Heiti Std B"/>
                <a:ea typeface="Adobe Fan Heiti Std B"/>
                <a:cs typeface="Adobe Fan Heiti Std B"/>
              </a:rPr>
              <a:t>3</a:t>
            </a:r>
            <a:r>
              <a:rPr lang="ja-JP" altLang="en-US" sz="1400">
                <a:solidFill>
                  <a:srgbClr val="000000"/>
                </a:solidFill>
                <a:latin typeface="Adobe Fan Heiti Std B"/>
                <a:ea typeface="Adobe Fan Heiti Std B"/>
                <a:cs typeface="Adobe Fan Heiti Std B"/>
              </a:rPr>
              <a:t>年オンサイトオプション）</a:t>
            </a:r>
            <a:endParaRPr lang="en-US" altLang="ja-JP" sz="1400">
              <a:solidFill>
                <a:srgbClr val="000000"/>
              </a:solidFill>
              <a:latin typeface="Adobe Fan Heiti Std B"/>
              <a:ea typeface="Adobe Fan Heiti Std B"/>
              <a:cs typeface="Adobe Fan Heiti Std B"/>
            </a:endParaRPr>
          </a:p>
          <a:p>
            <a:endParaRPr lang="en-US" altLang="ja-JP" sz="1400">
              <a:solidFill>
                <a:srgbClr val="000000"/>
              </a:solidFill>
              <a:latin typeface="Adobe Fan Heiti Std B"/>
              <a:ea typeface="Adobe Fan Heiti Std B"/>
              <a:cs typeface="Adobe Fan Heiti Std B"/>
            </a:endParaRPr>
          </a:p>
        </p:txBody>
      </p:sp>
      <p:pic>
        <p:nvPicPr>
          <p:cNvPr id="169986" name="Picture 5"/>
          <p:cNvPicPr>
            <a:picLocks noChangeAspect="1" noChangeArrowheads="1"/>
          </p:cNvPicPr>
          <p:nvPr/>
        </p:nvPicPr>
        <p:blipFill>
          <a:blip r:embed="rId2"/>
          <a:srcRect/>
          <a:stretch>
            <a:fillRect/>
          </a:stretch>
        </p:blipFill>
        <p:spPr bwMode="auto">
          <a:xfrm>
            <a:off x="2274888" y="2894013"/>
            <a:ext cx="4889500" cy="966787"/>
          </a:xfrm>
          <a:prstGeom prst="rect">
            <a:avLst/>
          </a:prstGeom>
          <a:noFill/>
          <a:ln w="9525">
            <a:noFill/>
            <a:miter lim="800000"/>
            <a:headEnd/>
            <a:tailEnd/>
          </a:ln>
        </p:spPr>
      </p:pic>
      <p:pic>
        <p:nvPicPr>
          <p:cNvPr id="169987" name="Picture 6"/>
          <p:cNvPicPr>
            <a:picLocks noChangeAspect="1" noChangeArrowheads="1"/>
          </p:cNvPicPr>
          <p:nvPr/>
        </p:nvPicPr>
        <p:blipFill>
          <a:blip r:embed="rId3"/>
          <a:srcRect/>
          <a:stretch>
            <a:fillRect/>
          </a:stretch>
        </p:blipFill>
        <p:spPr bwMode="auto">
          <a:xfrm>
            <a:off x="1473200" y="3954463"/>
            <a:ext cx="6554788" cy="2138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8" descr="C:\Users\donjo\Desktop\SACSIS2011\snapshot\スナップショット 1 (2011-05-12 12-28).png"/>
          <p:cNvPicPr>
            <a:picLocks noChangeAspect="1" noChangeArrowheads="1"/>
          </p:cNvPicPr>
          <p:nvPr/>
        </p:nvPicPr>
        <p:blipFill>
          <a:blip r:embed="rId2"/>
          <a:srcRect/>
          <a:stretch>
            <a:fillRect/>
          </a:stretch>
        </p:blipFill>
        <p:spPr bwMode="auto">
          <a:xfrm>
            <a:off x="-9525" y="-15875"/>
            <a:ext cx="9161463" cy="6869113"/>
          </a:xfrm>
          <a:prstGeom prst="rect">
            <a:avLst/>
          </a:prstGeom>
          <a:noFill/>
          <a:ln w="9525">
            <a:noFill/>
            <a:miter lim="800000"/>
            <a:headEnd/>
            <a:tailEnd/>
          </a:ln>
        </p:spPr>
      </p:pic>
      <p:pic>
        <p:nvPicPr>
          <p:cNvPr id="1027" name="Picture 3" descr="C:\Users\donjo\Desktop\SACSIS2011\snapshot\スナップショット 2 (2011-05-12 12-29).png"/>
          <p:cNvPicPr>
            <a:picLocks noChangeAspect="1" noChangeArrowheads="1"/>
          </p:cNvPicPr>
          <p:nvPr/>
        </p:nvPicPr>
        <p:blipFill>
          <a:blip r:embed="rId3"/>
          <a:srcRect/>
          <a:stretch>
            <a:fillRect/>
          </a:stretch>
        </p:blipFill>
        <p:spPr bwMode="auto">
          <a:xfrm>
            <a:off x="-9525" y="-26988"/>
            <a:ext cx="9161463" cy="6869113"/>
          </a:xfrm>
          <a:prstGeom prst="rect">
            <a:avLst/>
          </a:prstGeom>
          <a:noFill/>
          <a:ln w="9525">
            <a:noFill/>
            <a:miter lim="800000"/>
            <a:headEnd/>
            <a:tailEnd/>
          </a:ln>
        </p:spPr>
      </p:pic>
      <p:pic>
        <p:nvPicPr>
          <p:cNvPr id="1028" name="Picture 4" descr="C:\Users\donjo\Desktop\SACSIS2011\snapshot\スナップショット 3 (2011-05-12 12-29).png"/>
          <p:cNvPicPr>
            <a:picLocks noChangeAspect="1" noChangeArrowheads="1"/>
          </p:cNvPicPr>
          <p:nvPr/>
        </p:nvPicPr>
        <p:blipFill>
          <a:blip r:embed="rId4"/>
          <a:srcRect/>
          <a:stretch>
            <a:fillRect/>
          </a:stretch>
        </p:blipFill>
        <p:spPr bwMode="auto">
          <a:xfrm>
            <a:off x="14288" y="-26988"/>
            <a:ext cx="9161462" cy="6869113"/>
          </a:xfrm>
          <a:prstGeom prst="rect">
            <a:avLst/>
          </a:prstGeom>
          <a:noFill/>
          <a:ln w="9525">
            <a:noFill/>
            <a:miter lim="800000"/>
            <a:headEnd/>
            <a:tailEnd/>
          </a:ln>
        </p:spPr>
      </p:pic>
      <p:pic>
        <p:nvPicPr>
          <p:cNvPr id="1029" name="Picture 5" descr="C:\Users\donjo\Desktop\SACSIS2011\snapshot\スナップショット 4 (2011-05-12 12-30).png"/>
          <p:cNvPicPr>
            <a:picLocks noChangeAspect="1" noChangeArrowheads="1"/>
          </p:cNvPicPr>
          <p:nvPr/>
        </p:nvPicPr>
        <p:blipFill>
          <a:blip r:embed="rId5"/>
          <a:srcRect/>
          <a:stretch>
            <a:fillRect/>
          </a:stretch>
        </p:blipFill>
        <p:spPr bwMode="auto">
          <a:xfrm>
            <a:off x="-36513" y="-11113"/>
            <a:ext cx="9161463" cy="6869113"/>
          </a:xfrm>
          <a:prstGeom prst="rect">
            <a:avLst/>
          </a:prstGeom>
          <a:noFill/>
          <a:ln w="9525">
            <a:noFill/>
            <a:miter lim="800000"/>
            <a:headEnd/>
            <a:tailEnd/>
          </a:ln>
        </p:spPr>
      </p:pic>
      <p:pic>
        <p:nvPicPr>
          <p:cNvPr id="1030" name="Picture 6" descr="C:\Users\donjo\Desktop\SACSIS2011\snapshot\スナップショット 5 (2011-05-12 13-24).png"/>
          <p:cNvPicPr>
            <a:picLocks noChangeAspect="1" noChangeArrowheads="1"/>
          </p:cNvPicPr>
          <p:nvPr/>
        </p:nvPicPr>
        <p:blipFill>
          <a:blip r:embed="rId6"/>
          <a:srcRect/>
          <a:stretch>
            <a:fillRect/>
          </a:stretch>
        </p:blipFill>
        <p:spPr bwMode="auto">
          <a:xfrm>
            <a:off x="-36513" y="-11113"/>
            <a:ext cx="9161463" cy="6869113"/>
          </a:xfrm>
          <a:prstGeom prst="rect">
            <a:avLst/>
          </a:prstGeom>
          <a:noFill/>
          <a:ln w="9525">
            <a:noFill/>
            <a:miter lim="800000"/>
            <a:headEnd/>
            <a:tailEnd/>
          </a:ln>
        </p:spPr>
      </p:pic>
      <p:pic>
        <p:nvPicPr>
          <p:cNvPr id="1031" name="Picture 7" descr="C:\Users\donjo\Desktop\SACSIS2011\snapshot\スナップショット 6 (2011-05-12 13-24).png"/>
          <p:cNvPicPr>
            <a:picLocks noChangeAspect="1" noChangeArrowheads="1"/>
          </p:cNvPicPr>
          <p:nvPr/>
        </p:nvPicPr>
        <p:blipFill>
          <a:blip r:embed="rId7"/>
          <a:srcRect/>
          <a:stretch>
            <a:fillRect/>
          </a:stretch>
        </p:blipFill>
        <p:spPr bwMode="auto">
          <a:xfrm>
            <a:off x="-46038" y="-11113"/>
            <a:ext cx="9226551" cy="6869113"/>
          </a:xfrm>
          <a:prstGeom prst="rect">
            <a:avLst/>
          </a:prstGeom>
          <a:noFill/>
          <a:ln w="9525">
            <a:noFill/>
            <a:miter lim="800000"/>
            <a:headEnd/>
            <a:tailEnd/>
          </a:ln>
        </p:spPr>
      </p:pic>
    </p:spTree>
  </p:cSld>
  <p:clrMapOvr>
    <a:masterClrMapping/>
  </p:clrMapOvr>
  <p:transition spd="slow" advTm="55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750"/>
                                        <p:tgtEl>
                                          <p:spTgt spid="102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750"/>
                                        <p:tgtEl>
                                          <p:spTgt spid="102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750"/>
                                        <p:tgtEl>
                                          <p:spTgt spid="102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031"/>
                                        </p:tgtEl>
                                        <p:attrNameLst>
                                          <p:attrName>style.visibility</p:attrName>
                                        </p:attrNameLst>
                                      </p:cBhvr>
                                      <p:to>
                                        <p:strVal val="visible"/>
                                      </p:to>
                                    </p:set>
                                    <p:animEffect transition="in" filter="fade">
                                      <p:cBhvr>
                                        <p:cTn id="23" dur="75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JPM_CONVERT_POSITION" val="14.875;142.375;143.75;17.5"/>
</p:tagLst>
</file>

<file path=ppt/tags/tag3.xml><?xml version="1.0" encoding="utf-8"?>
<p:tagLst xmlns:a="http://schemas.openxmlformats.org/drawingml/2006/main" xmlns:r="http://schemas.openxmlformats.org/officeDocument/2006/relationships" xmlns:p="http://schemas.openxmlformats.org/presentationml/2006/main">
  <p:tag name="JPM_CONVERT_POSITION" val="15.625;144.5;143.375;13.25"/>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標準デザイン">
  <a:themeElements>
    <a:clrScheme name="1_標準デザイン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fontScheme name="1_標準デザイン">
      <a:majorFont>
        <a:latin typeface="Arial"/>
        <a:ea typeface="HGP創英角ｺﾞｼｯｸUB"/>
        <a:cs typeface=""/>
      </a:majorFont>
      <a:minorFont>
        <a:latin typeface="Arial"/>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rgbClr val="00B4A0"/>
          </a:solidFill>
          <a:prstDash val="solid"/>
          <a:round/>
          <a:headEnd type="none" w="med" len="med"/>
          <a:tailEnd type="none" w="med" len="med"/>
        </a:ln>
        <a:effectLst/>
      </a:spPr>
      <a:bodyPr vert="horz" wrap="none" lIns="288000" tIns="90000" rIns="288000" bIns="90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HGP創英角ｺﾞｼｯｸUB" pitchFamily="50" charset="-128"/>
          </a:defRPr>
        </a:defPPr>
      </a:lstStyle>
    </a:spDef>
    <a:lnDef>
      <a:spPr bwMode="auto">
        <a:xfrm>
          <a:off x="0" y="0"/>
          <a:ext cx="1" cy="1"/>
        </a:xfrm>
        <a:custGeom>
          <a:avLst/>
          <a:gdLst/>
          <a:ahLst/>
          <a:cxnLst/>
          <a:rect l="0" t="0" r="0" b="0"/>
          <a:pathLst/>
        </a:custGeom>
        <a:solidFill>
          <a:schemeClr val="bg1"/>
        </a:solidFill>
        <a:ln w="38100" cap="flat" cmpd="sng" algn="ctr">
          <a:solidFill>
            <a:srgbClr val="00B4A0"/>
          </a:solidFill>
          <a:prstDash val="solid"/>
          <a:round/>
          <a:headEnd type="none" w="med" len="med"/>
          <a:tailEnd type="none" w="med" len="med"/>
        </a:ln>
        <a:effectLst/>
      </a:spPr>
      <a:bodyPr vert="horz" wrap="none" lIns="288000" tIns="90000" rIns="288000" bIns="90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HGP創英角ｺﾞｼｯｸUB" pitchFamily="50" charset="-128"/>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標準デザイン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標準デザイン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wave_stn">
  <a:themeElements>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fontScheme name="wave_stn">
      <a:majorFont>
        <a:latin typeface="Arial"/>
        <a:ea typeface="HGP創英角ｺﾞｼｯｸUB"/>
        <a:cs typeface=""/>
      </a:majorFont>
      <a:minorFont>
        <a:latin typeface="HGP創英角ｺﾞｼｯｸUB"/>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HGP創英角ｺﾞｼｯｸUB" pitchFamily="50" charset="-128"/>
          </a:defRPr>
        </a:defPPr>
      </a:lstStyle>
    </a:lnDef>
  </a:objectDefaults>
  <a:extraClrSchemeLst>
    <a:extraClrScheme>
      <a:clrScheme name="wave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ave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ave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ave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ave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ave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ave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ave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ave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ave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ave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ave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ave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wave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_Tool_2_JA_G">
  <a:themeElements>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G">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objectDefaults>
  <a:extraClrSchemeLst>
    <a:extraClrScheme>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既定のテーマ">
  <a:themeElements>
    <a:clrScheme name="Custom 3">
      <a:dk1>
        <a:srgbClr val="191919"/>
      </a:dk1>
      <a:lt1>
        <a:srgbClr val="FFFFFF"/>
      </a:lt1>
      <a:dk2>
        <a:srgbClr val="A6211A"/>
      </a:dk2>
      <a:lt2>
        <a:srgbClr val="FFFFFF"/>
      </a:lt2>
      <a:accent1>
        <a:srgbClr val="333333"/>
      </a:accent1>
      <a:accent2>
        <a:srgbClr val="A7211A"/>
      </a:accent2>
      <a:accent3>
        <a:srgbClr val="7F7F7F"/>
      </a:accent3>
      <a:accent4>
        <a:srgbClr val="000080"/>
      </a:accent4>
      <a:accent5>
        <a:srgbClr val="008000"/>
      </a:accent5>
      <a:accent6>
        <a:srgbClr val="FF8000"/>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ホワイト">
  <a:themeElements>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ホワイト">
      <a:majorFont>
        <a:latin typeface="Verdana"/>
        <a:ea typeface="ＭＳ Ｐゴシック"/>
        <a:cs typeface="Arial"/>
      </a:majorFont>
      <a:minorFont>
        <a:latin typeface="Verdana"/>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lnDef>
  </a:objectDefaults>
  <a:extraClrSchemeLst>
    <a:extraClrScheme>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ホワイ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ホワイ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ホワイ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ホワイ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ホワイ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ホワイ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ホワイト">
  <a:themeElements>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ホワイト">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Verdana" charset="0"/>
            <a:ea typeface="ＭＳ Ｐゴシック" charset="0"/>
            <a:cs typeface="mspgothic" charset="0"/>
          </a:defRPr>
        </a:defPPr>
      </a:lstStyle>
    </a:lnDef>
  </a:objectDefaults>
  <a:extraClrSchemeLst>
    <a:extraClrScheme>
      <a:clrScheme name="ホワイ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ホワイ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ホワイ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ホワイ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ホワイ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ホワイ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ホワイ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Inrevium_J">
  <a:themeElements>
    <a:clrScheme name="Inrevium_J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revium_J">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nrevium_J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revium_J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revium_J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revium_J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revium_J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revium_J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revium_J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revium_J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revium_J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revium_J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revium_J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revium_J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1196</TotalTime>
  <Words>3752</Words>
  <Application>Microsoft Office PowerPoint</Application>
  <PresentationFormat>画面に合わせる (4:3)</PresentationFormat>
  <Paragraphs>479</Paragraphs>
  <Slides>24</Slides>
  <Notes>10</Notes>
  <HiddenSlides>0</HiddenSlides>
  <MMClips>0</MMClips>
  <ScaleCrop>false</ScaleCrop>
  <HeadingPairs>
    <vt:vector size="8" baseType="variant">
      <vt:variant>
        <vt:lpstr>使用されているフォント</vt:lpstr>
      </vt:variant>
      <vt:variant>
        <vt:i4>20</vt:i4>
      </vt:variant>
      <vt:variant>
        <vt:lpstr>デザイン テンプレート</vt:lpstr>
      </vt:variant>
      <vt:variant>
        <vt:i4>96</vt:i4>
      </vt:variant>
      <vt:variant>
        <vt:lpstr>埋め込まれた OLE サーバー</vt:lpstr>
      </vt:variant>
      <vt:variant>
        <vt:i4>1</vt:i4>
      </vt:variant>
      <vt:variant>
        <vt:lpstr>スライド タイトル</vt:lpstr>
      </vt:variant>
      <vt:variant>
        <vt:i4>24</vt:i4>
      </vt:variant>
    </vt:vector>
  </HeadingPairs>
  <TitlesOfParts>
    <vt:vector size="141" baseType="lpstr">
      <vt:lpstr>Calibri</vt:lpstr>
      <vt:lpstr>ＭＳ Ｐゴシック</vt:lpstr>
      <vt:lpstr>Arial</vt:lpstr>
      <vt:lpstr>Wingdings</vt:lpstr>
      <vt:lpstr>ヒラギノ角ゴ Pro W3</vt:lpstr>
      <vt:lpstr>Verdana</vt:lpstr>
      <vt:lpstr>Times New Roman</vt:lpstr>
      <vt:lpstr>HGP創英角ｺﾞｼｯｸUB</vt:lpstr>
      <vt:lpstr>Tahoma</vt:lpstr>
      <vt:lpstr>Myriad Pro</vt:lpstr>
      <vt:lpstr>mspgothic</vt:lpstr>
      <vt:lpstr>Osaka</vt:lpstr>
      <vt:lpstr>小塚ゴシック Pro M</vt:lpstr>
      <vt:lpstr>Adobe Fan Heiti Std B</vt:lpstr>
      <vt:lpstr>Trebuchet MS</vt:lpstr>
      <vt:lpstr>Arial Narrow</vt:lpstr>
      <vt:lpstr>ＭＳ Ｐゴシック 本文</vt:lpstr>
      <vt:lpstr>HG創英角ｺﾞｼｯｸUB</vt:lpstr>
      <vt:lpstr>HGS創英角ｺﾞｼｯｸUB</vt:lpstr>
      <vt:lpstr>HG 明朝L Sun</vt:lpstr>
      <vt:lpstr>Office テーマ</vt:lpstr>
      <vt:lpstr>F_Tool_2_JA_G</vt:lpstr>
      <vt:lpstr>既定のテーマ</vt:lpstr>
      <vt:lpstr>Office ​​テーマ</vt:lpstr>
      <vt:lpstr>1_Office テーマ</vt:lpstr>
      <vt:lpstr>2_Office テーマ</vt:lpstr>
      <vt:lpstr>2_ホワイト</vt:lpstr>
      <vt:lpstr>6_ホワイト</vt:lpstr>
      <vt:lpstr>Inrevium_J</vt:lpstr>
      <vt:lpstr>1_標準デザイン</vt:lpstr>
      <vt:lpstr>wave_stn</vt:lpstr>
      <vt:lpstr>ホワイト</vt:lpstr>
      <vt:lpstr>1_Office ​​テーマ</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F_Tool_2_JA_G</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既定のテーマ</vt:lpstr>
      <vt:lpstr>2_Office テーマ</vt:lpstr>
      <vt:lpstr>2_Office テーマ</vt:lpstr>
      <vt:lpstr>2_Office テーマ</vt:lpstr>
      <vt:lpstr>2_Office テーマ</vt:lpstr>
      <vt:lpstr>2_Office テーマ</vt:lpstr>
      <vt:lpstr>2_Office テーマ</vt:lpstr>
      <vt:lpstr>2_Office テーマ</vt:lpstr>
      <vt:lpstr>2_Office テーマ</vt:lpstr>
      <vt:lpstr>2_Office テーマ</vt:lpstr>
      <vt:lpstr>2_Office テーマ</vt:lpstr>
      <vt:lpstr>2_Office テーマ</vt:lpstr>
      <vt:lpstr>Inrevium_J</vt:lpstr>
      <vt:lpstr>Inrevium_J</vt:lpstr>
      <vt:lpstr>Inrevium_J</vt:lpstr>
      <vt:lpstr>Inrevium_J</vt:lpstr>
      <vt:lpstr>Inrevium_J</vt:lpstr>
      <vt:lpstr>Inrevium_J</vt:lpstr>
      <vt:lpstr>Inrevium_J</vt:lpstr>
      <vt:lpstr>Inrevium_J</vt:lpstr>
      <vt:lpstr>Inrevium_J</vt:lpstr>
      <vt:lpstr>Inrevium_J</vt:lpstr>
      <vt:lpstr>Inrevium_J</vt:lpstr>
      <vt:lpstr>Inrevium_J</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1_標準デザイン</vt:lpstr>
      <vt:lpstr>wave_stn</vt:lpstr>
      <vt:lpstr>wave_stn</vt:lpstr>
      <vt:lpstr>wave_stn</vt:lpstr>
      <vt:lpstr>wave_stn</vt:lpstr>
      <vt:lpstr>wave_stn</vt:lpstr>
      <vt:lpstr>wave_stn</vt:lpstr>
      <vt:lpstr>wave_stn</vt:lpstr>
      <vt:lpstr>wave_stn</vt:lpstr>
      <vt:lpstr>wave_stn</vt:lpstr>
      <vt:lpstr>wave_stn</vt:lpstr>
      <vt:lpstr>wave_stn</vt:lpstr>
      <vt:lpstr>ホワイト</vt:lpstr>
      <vt:lpstr>ホワイト</vt:lpstr>
      <vt:lpstr>ホワイト</vt:lpstr>
      <vt:lpstr>ホワイト</vt:lpstr>
      <vt:lpstr>ホワイト</vt:lpstr>
      <vt:lpstr>ホワイト</vt:lpstr>
      <vt:lpstr>ホワイト</vt:lpstr>
      <vt:lpstr>ホワイト</vt:lpstr>
      <vt:lpstr>ホワイト</vt:lpstr>
      <vt:lpstr>ホワイト</vt:lpstr>
      <vt:lpstr>ホワイト</vt:lpstr>
      <vt:lpstr>1_Office ​​テーマ</vt:lpstr>
      <vt:lpstr>Acrobat Document</vt:lpstr>
      <vt:lpstr>HPCテックのミッション</vt:lpstr>
      <vt:lpstr>　　 HPCテックのラインナップ</vt:lpstr>
      <vt:lpstr>富士通株式会社</vt:lpstr>
      <vt:lpstr>スーパーコンピュータ PRIMEHPC FX10</vt:lpstr>
      <vt:lpstr>導入実績</vt:lpstr>
      <vt:lpstr>DDN | Massively Scalable Product Portfolio</vt:lpstr>
      <vt:lpstr>スライド 7</vt:lpstr>
      <vt:lpstr>スライド 8</vt:lpstr>
      <vt:lpstr>スライド 9</vt:lpstr>
      <vt:lpstr>スライド 10</vt:lpstr>
      <vt:lpstr>スライド 11</vt:lpstr>
      <vt:lpstr>スライド 12</vt:lpstr>
      <vt:lpstr>Appro International, Inc.</vt:lpstr>
      <vt:lpstr>スライド 14</vt:lpstr>
      <vt:lpstr>東京エレクトロンデバイス株式会社</vt:lpstr>
      <vt:lpstr>東京エレクトロンデバイス株式会社</vt:lpstr>
      <vt:lpstr>PCクラスタ向け メニコア エミュレーションシステム</vt:lpstr>
      <vt:lpstr>デモ内容(東京大学 石川研究室との共同研究成果)</vt:lpstr>
      <vt:lpstr>NEC HPCクラスタソリューション　LXシリーズ</vt:lpstr>
      <vt:lpstr>NEC LXシリーズ最新サーバラインナップ</vt:lpstr>
      <vt:lpstr>財団法人計算科学振興財団</vt:lpstr>
      <vt:lpstr>スライド 22</vt:lpstr>
      <vt:lpstr>スライド 23</vt:lpstr>
      <vt:lpstr>スライド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株式会社HPCテック</dc:title>
  <dc:creator>suzuki</dc:creator>
  <cp:lastModifiedBy>0000010847250</cp:lastModifiedBy>
  <cp:revision>131</cp:revision>
  <dcterms:created xsi:type="dcterms:W3CDTF">2012-04-16T07:41:49Z</dcterms:created>
  <dcterms:modified xsi:type="dcterms:W3CDTF">2012-05-10T08:58:01Z</dcterms:modified>
</cp:coreProperties>
</file>